
<file path=[Content_Types].xml><?xml version="1.0" encoding="utf-8"?>
<Types xmlns="http://schemas.openxmlformats.org/package/2006/content-types">
  <Default Extension="bin" ContentType="application/vnd.openxmlformats-officedocument.oleObject"/>
  <Default Extension="emf" ContentType="image/x-emf"/>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908" r:id="rId1"/>
  </p:sldMasterIdLst>
  <p:notesMasterIdLst>
    <p:notesMasterId r:id="rId18"/>
  </p:notesMasterIdLst>
  <p:handoutMasterIdLst>
    <p:handoutMasterId r:id="rId19"/>
  </p:handoutMasterIdLst>
  <p:sldIdLst>
    <p:sldId id="475" r:id="rId2"/>
    <p:sldId id="278" r:id="rId3"/>
    <p:sldId id="457" r:id="rId4"/>
    <p:sldId id="458" r:id="rId5"/>
    <p:sldId id="459" r:id="rId6"/>
    <p:sldId id="477" r:id="rId7"/>
    <p:sldId id="478" r:id="rId8"/>
    <p:sldId id="461" r:id="rId9"/>
    <p:sldId id="470" r:id="rId10"/>
    <p:sldId id="480" r:id="rId11"/>
    <p:sldId id="472" r:id="rId12"/>
    <p:sldId id="473" r:id="rId13"/>
    <p:sldId id="474" r:id="rId14"/>
    <p:sldId id="479" r:id="rId15"/>
    <p:sldId id="482" r:id="rId16"/>
    <p:sldId id="483" r:id="rId17"/>
  </p:sldIdLst>
  <p:sldSz cx="9906000" cy="6858000" type="A4"/>
  <p:notesSz cx="9939338" cy="6807200"/>
  <p:custDataLst>
    <p:tags r:id="rId20"/>
  </p:custDataLst>
  <p:defaultTextStyle>
    <a:defPPr>
      <a:defRPr lang="en-US"/>
    </a:defPPr>
    <a:lvl1pPr algn="l" rtl="0" fontAlgn="base">
      <a:spcBef>
        <a:spcPct val="0"/>
      </a:spcBef>
      <a:spcAft>
        <a:spcPct val="0"/>
      </a:spcAft>
      <a:defRPr sz="1900" kern="1200">
        <a:solidFill>
          <a:schemeClr val="tx1"/>
        </a:solidFill>
        <a:latin typeface="Arial" charset="0"/>
        <a:ea typeface="+mn-ea"/>
        <a:cs typeface="Arial"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2" pos="3120" userDrawn="1">
          <p15:clr>
            <a:srgbClr val="A4A3A4"/>
          </p15:clr>
        </p15:guide>
        <p15:guide id="3" orient="horz" pos="2137"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DCFF"/>
    <a:srgbClr val="00A3E0"/>
    <a:srgbClr val="D0D0CE"/>
    <a:srgbClr val="53565A"/>
    <a:srgbClr val="066085"/>
    <a:srgbClr val="F2F8F8"/>
    <a:srgbClr val="D9D9D9"/>
    <a:srgbClr val="F2F2F2"/>
    <a:srgbClr val="FFE88C"/>
    <a:srgbClr val="75787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796EC5C-5925-4C12-AB0E-54E77434495F}" v="152" dt="2026-05-08T08:24:13.385"/>
  </p1510:revLst>
</p1510:revInfo>
</file>

<file path=ppt/tableStyles.xml><?xml version="1.0" encoding="utf-8"?>
<a:tblStyleLst xmlns:a="http://schemas.openxmlformats.org/drawingml/2006/main" def="{5C22544A-7EE6-4342-B048-85BDC9FD1C3A}">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snapToGrid="0">
      <p:cViewPr varScale="1">
        <p:scale>
          <a:sx n="133" d="100"/>
          <a:sy n="133" d="100"/>
        </p:scale>
        <p:origin x="576" y="114"/>
      </p:cViewPr>
      <p:guideLst>
        <p:guide pos="3120"/>
        <p:guide orient="horz" pos="2137"/>
      </p:guideLst>
    </p:cSldViewPr>
  </p:slideViewPr>
  <p:notesTextViewPr>
    <p:cViewPr>
      <p:scale>
        <a:sx n="1" d="1"/>
        <a:sy n="1" d="1"/>
      </p:scale>
      <p:origin x="0" y="0"/>
    </p:cViewPr>
  </p:notesTextViewPr>
  <p:notesViewPr>
    <p:cSldViewPr snapToGrid="0">
      <p:cViewPr varScale="1">
        <p:scale>
          <a:sx n="119" d="100"/>
          <a:sy n="119" d="100"/>
        </p:scale>
        <p:origin x="1260" y="84"/>
      </p:cViewPr>
      <p:guideLst/>
    </p:cSldViewPr>
  </p:notesViewPr>
  <p:gridSpacing cx="46800" cy="46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 Id="rId27" Type="http://schemas.microsoft.com/office/2018/10/relationships/authors" Targe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3C9D4F29-1460-47D9-B46F-A69D2A618EB5}"/>
              </a:ext>
            </a:extLst>
          </p:cNvPr>
          <p:cNvSpPr>
            <a:spLocks noGrp="1"/>
          </p:cNvSpPr>
          <p:nvPr>
            <p:ph type="hdr" sz="quarter"/>
          </p:nvPr>
        </p:nvSpPr>
        <p:spPr>
          <a:xfrm>
            <a:off x="1" y="0"/>
            <a:ext cx="4306737" cy="3413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F8ED758D-135A-4623-A3DA-21FF79E5B6A8}"/>
              </a:ext>
            </a:extLst>
          </p:cNvPr>
          <p:cNvSpPr>
            <a:spLocks noGrp="1"/>
          </p:cNvSpPr>
          <p:nvPr>
            <p:ph type="dt" sz="quarter" idx="1"/>
          </p:nvPr>
        </p:nvSpPr>
        <p:spPr>
          <a:xfrm>
            <a:off x="5630284" y="0"/>
            <a:ext cx="4306737" cy="341393"/>
          </a:xfrm>
          <a:prstGeom prst="rect">
            <a:avLst/>
          </a:prstGeom>
        </p:spPr>
        <p:txBody>
          <a:bodyPr vert="horz" lIns="91440" tIns="45720" rIns="91440" bIns="45720" rtlCol="0"/>
          <a:lstStyle>
            <a:lvl1pPr algn="r">
              <a:defRPr sz="1200"/>
            </a:lvl1pPr>
          </a:lstStyle>
          <a:p>
            <a:fld id="{F2A6FE9C-F91B-434E-8075-9EBB51EE7617}" type="datetimeFigureOut">
              <a:rPr kumimoji="1" lang="ja-JP" altLang="en-US" smtClean="0"/>
              <a:t>2026/5/12</a:t>
            </a:fld>
            <a:endParaRPr kumimoji="1" lang="ja-JP" altLang="en-US"/>
          </a:p>
        </p:txBody>
      </p:sp>
      <p:sp>
        <p:nvSpPr>
          <p:cNvPr id="4" name="フッター プレースホルダー 3">
            <a:extLst>
              <a:ext uri="{FF2B5EF4-FFF2-40B4-BE49-F238E27FC236}">
                <a16:creationId xmlns:a16="http://schemas.microsoft.com/office/drawing/2014/main" id="{77B6F633-449B-4436-A37B-AB3A789B844A}"/>
              </a:ext>
            </a:extLst>
          </p:cNvPr>
          <p:cNvSpPr>
            <a:spLocks noGrp="1"/>
          </p:cNvSpPr>
          <p:nvPr>
            <p:ph type="ftr" sz="quarter" idx="2"/>
          </p:nvPr>
        </p:nvSpPr>
        <p:spPr>
          <a:xfrm>
            <a:off x="1" y="6465807"/>
            <a:ext cx="4306737" cy="341393"/>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6BC5F124-B62D-47F3-809A-37DB48CAF1DB}"/>
              </a:ext>
            </a:extLst>
          </p:cNvPr>
          <p:cNvSpPr>
            <a:spLocks noGrp="1"/>
          </p:cNvSpPr>
          <p:nvPr>
            <p:ph type="sldNum" sz="quarter" idx="3"/>
          </p:nvPr>
        </p:nvSpPr>
        <p:spPr>
          <a:xfrm>
            <a:off x="5630284" y="6465807"/>
            <a:ext cx="4306737" cy="341393"/>
          </a:xfrm>
          <a:prstGeom prst="rect">
            <a:avLst/>
          </a:prstGeom>
        </p:spPr>
        <p:txBody>
          <a:bodyPr vert="horz" lIns="91440" tIns="45720" rIns="91440" bIns="45720" rtlCol="0" anchor="b"/>
          <a:lstStyle>
            <a:lvl1pPr algn="r">
              <a:defRPr sz="1200"/>
            </a:lvl1pPr>
          </a:lstStyle>
          <a:p>
            <a:fld id="{05B3DE5B-BE62-4992-8D6B-9152794903FB}" type="slidenum">
              <a:rPr kumimoji="1" lang="ja-JP" altLang="en-US" smtClean="0"/>
              <a:t>‹#›</a:t>
            </a:fld>
            <a:endParaRPr kumimoji="1" lang="ja-JP" altLang="en-US"/>
          </a:p>
        </p:txBody>
      </p:sp>
    </p:spTree>
    <p:extLst>
      <p:ext uri="{BB962C8B-B14F-4D97-AF65-F5344CB8AC3E}">
        <p14:creationId xmlns:p14="http://schemas.microsoft.com/office/powerpoint/2010/main" val="3600899565"/>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2144" userDrawn="1">
          <p15:clr>
            <a:srgbClr val="F26B43"/>
          </p15:clr>
        </p15:guide>
        <p15:guide id="2" pos="313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4307906" cy="341729"/>
          </a:xfrm>
          <a:prstGeom prst="rect">
            <a:avLst/>
          </a:prstGeom>
        </p:spPr>
        <p:txBody>
          <a:bodyPr vert="horz" lIns="92225" tIns="46112" rIns="92225" bIns="46112" rtlCol="0"/>
          <a:lstStyle>
            <a:lvl1pPr algn="l">
              <a:defRPr sz="1200">
                <a:latin typeface="+mn-lt"/>
                <a:ea typeface="Yu Gothic UI" panose="020B0500000000000000" pitchFamily="50" charset="-128"/>
                <a:cs typeface="+mn-cs"/>
                <a:sym typeface="+mn-lt"/>
              </a:defRPr>
            </a:lvl1pPr>
          </a:lstStyle>
          <a:p>
            <a:endParaRPr kumimoji="1" lang="ja-JP" altLang="en-US"/>
          </a:p>
        </p:txBody>
      </p:sp>
      <p:sp>
        <p:nvSpPr>
          <p:cNvPr id="3" name="日付プレースホルダー 2"/>
          <p:cNvSpPr>
            <a:spLocks noGrp="1"/>
          </p:cNvSpPr>
          <p:nvPr>
            <p:ph type="dt" idx="1"/>
          </p:nvPr>
        </p:nvSpPr>
        <p:spPr>
          <a:xfrm>
            <a:off x="5629092" y="0"/>
            <a:ext cx="4307904" cy="341729"/>
          </a:xfrm>
          <a:prstGeom prst="rect">
            <a:avLst/>
          </a:prstGeom>
        </p:spPr>
        <p:txBody>
          <a:bodyPr vert="horz" lIns="92225" tIns="46112" rIns="92225" bIns="46112" rtlCol="0"/>
          <a:lstStyle>
            <a:lvl1pPr algn="r">
              <a:defRPr sz="1200">
                <a:latin typeface="+mn-lt"/>
                <a:ea typeface="Yu Gothic UI" panose="020B0500000000000000" pitchFamily="50" charset="-128"/>
                <a:cs typeface="+mn-cs"/>
                <a:sym typeface="+mn-lt"/>
              </a:defRPr>
            </a:lvl1pPr>
          </a:lstStyle>
          <a:p>
            <a:fld id="{AAE2C4BB-DD5D-4EF0-8811-528209874544}" type="datetimeFigureOut">
              <a:rPr kumimoji="1" lang="ja-JP" altLang="en-US" smtClean="0"/>
              <a:pPr/>
              <a:t>2026/5/12</a:t>
            </a:fld>
            <a:endParaRPr kumimoji="1" lang="ja-JP" altLang="en-US"/>
          </a:p>
        </p:txBody>
      </p:sp>
      <p:sp>
        <p:nvSpPr>
          <p:cNvPr id="4" name="スライド イメージ プレースホルダー 3"/>
          <p:cNvSpPr>
            <a:spLocks noGrp="1" noRot="1" noChangeAspect="1"/>
          </p:cNvSpPr>
          <p:nvPr>
            <p:ph type="sldImg" idx="2"/>
          </p:nvPr>
        </p:nvSpPr>
        <p:spPr>
          <a:xfrm>
            <a:off x="3309938" y="850900"/>
            <a:ext cx="3319462" cy="2297113"/>
          </a:xfrm>
          <a:prstGeom prst="rect">
            <a:avLst/>
          </a:prstGeom>
          <a:noFill/>
          <a:ln w="12700">
            <a:solidFill>
              <a:prstClr val="black"/>
            </a:solidFill>
          </a:ln>
        </p:spPr>
        <p:txBody>
          <a:bodyPr vert="horz" lIns="92225" tIns="46112" rIns="92225" bIns="46112" rtlCol="0" anchor="ctr"/>
          <a:lstStyle/>
          <a:p>
            <a:endParaRPr lang="ja-JP" altLang="en-US"/>
          </a:p>
        </p:txBody>
      </p:sp>
      <p:sp>
        <p:nvSpPr>
          <p:cNvPr id="5" name="ノート プレースホルダー 4"/>
          <p:cNvSpPr>
            <a:spLocks noGrp="1"/>
          </p:cNvSpPr>
          <p:nvPr>
            <p:ph type="body" sz="quarter" idx="3"/>
          </p:nvPr>
        </p:nvSpPr>
        <p:spPr>
          <a:xfrm>
            <a:off x="993234" y="3275999"/>
            <a:ext cx="7952876" cy="2680164"/>
          </a:xfrm>
          <a:prstGeom prst="rect">
            <a:avLst/>
          </a:prstGeom>
        </p:spPr>
        <p:txBody>
          <a:bodyPr vert="horz" lIns="92225" tIns="46112" rIns="92225" bIns="4611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6465472"/>
            <a:ext cx="4307906" cy="341729"/>
          </a:xfrm>
          <a:prstGeom prst="rect">
            <a:avLst/>
          </a:prstGeom>
        </p:spPr>
        <p:txBody>
          <a:bodyPr vert="horz" lIns="92225" tIns="46112" rIns="92225" bIns="46112" rtlCol="0" anchor="b"/>
          <a:lstStyle>
            <a:lvl1pPr algn="l">
              <a:defRPr sz="1200">
                <a:latin typeface="+mn-lt"/>
                <a:ea typeface="Yu Gothic UI" panose="020B0500000000000000" pitchFamily="50" charset="-128"/>
                <a:cs typeface="+mn-cs"/>
                <a:sym typeface="+mn-lt"/>
              </a:defRPr>
            </a:lvl1pPr>
          </a:lstStyle>
          <a:p>
            <a:endParaRPr kumimoji="1" lang="ja-JP" altLang="en-US"/>
          </a:p>
        </p:txBody>
      </p:sp>
      <p:sp>
        <p:nvSpPr>
          <p:cNvPr id="7" name="スライド番号プレースホルダー 6"/>
          <p:cNvSpPr>
            <a:spLocks noGrp="1"/>
          </p:cNvSpPr>
          <p:nvPr>
            <p:ph type="sldNum" sz="quarter" idx="5"/>
          </p:nvPr>
        </p:nvSpPr>
        <p:spPr>
          <a:xfrm>
            <a:off x="5629092" y="6465472"/>
            <a:ext cx="4307904" cy="341729"/>
          </a:xfrm>
          <a:prstGeom prst="rect">
            <a:avLst/>
          </a:prstGeom>
        </p:spPr>
        <p:txBody>
          <a:bodyPr vert="horz" lIns="92225" tIns="46112" rIns="92225" bIns="46112" rtlCol="0" anchor="b"/>
          <a:lstStyle>
            <a:lvl1pPr algn="r">
              <a:defRPr sz="1200">
                <a:latin typeface="+mn-lt"/>
                <a:ea typeface="Yu Gothic UI" panose="020B0500000000000000" pitchFamily="50" charset="-128"/>
                <a:cs typeface="+mn-cs"/>
                <a:sym typeface="+mn-lt"/>
              </a:defRPr>
            </a:lvl1pPr>
          </a:lstStyle>
          <a:p>
            <a:fld id="{24DE13BB-FCB6-4491-A87D-1E9BA7500F8E}" type="slidenum">
              <a:rPr kumimoji="1" lang="ja-JP" altLang="en-US" smtClean="0"/>
              <a:pPr/>
              <a:t>‹#›</a:t>
            </a:fld>
            <a:endParaRPr kumimoji="1" lang="ja-JP" altLang="en-US"/>
          </a:p>
        </p:txBody>
      </p:sp>
    </p:spTree>
    <p:extLst>
      <p:ext uri="{BB962C8B-B14F-4D97-AF65-F5344CB8AC3E}">
        <p14:creationId xmlns:p14="http://schemas.microsoft.com/office/powerpoint/2010/main" val="98985224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1pPr>
    <a:lvl2pPr marL="45720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2pPr>
    <a:lvl3pPr marL="91440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3pPr>
    <a:lvl4pPr marL="137160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4pPr>
    <a:lvl5pPr marL="182880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pPr>
              <a:defRPr/>
            </a:pPr>
            <a:fld id="{CC8D948A-DAEB-41F9-BDDD-85531503F62F}" type="slidenum">
              <a:rPr lang="ja-JP" altLang="en-US" smtClean="0"/>
              <a:pPr>
                <a:defRPr/>
              </a:pPr>
              <a:t>2</a:t>
            </a:fld>
            <a:endParaRPr lang="ja-JP" altLang="en-US"/>
          </a:p>
        </p:txBody>
      </p:sp>
    </p:spTree>
    <p:extLst>
      <p:ext uri="{BB962C8B-B14F-4D97-AF65-F5344CB8AC3E}">
        <p14:creationId xmlns:p14="http://schemas.microsoft.com/office/powerpoint/2010/main" val="326472852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pPr>
              <a:defRPr/>
            </a:pPr>
            <a:fld id="{CC8D948A-DAEB-41F9-BDDD-85531503F62F}" type="slidenum">
              <a:rPr lang="ja-JP" altLang="en-US" smtClean="0"/>
              <a:pPr>
                <a:defRPr/>
              </a:pPr>
              <a:t>11</a:t>
            </a:fld>
            <a:endParaRPr lang="ja-JP" altLang="en-US"/>
          </a:p>
        </p:txBody>
      </p:sp>
    </p:spTree>
    <p:extLst>
      <p:ext uri="{BB962C8B-B14F-4D97-AF65-F5344CB8AC3E}">
        <p14:creationId xmlns:p14="http://schemas.microsoft.com/office/powerpoint/2010/main" val="282586548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pPr>
              <a:defRPr/>
            </a:pPr>
            <a:fld id="{CC8D948A-DAEB-41F9-BDDD-85531503F62F}" type="slidenum">
              <a:rPr lang="ja-JP" altLang="en-US" smtClean="0"/>
              <a:pPr>
                <a:defRPr/>
              </a:pPr>
              <a:t>12</a:t>
            </a:fld>
            <a:endParaRPr lang="ja-JP" altLang="en-US"/>
          </a:p>
        </p:txBody>
      </p:sp>
    </p:spTree>
    <p:extLst>
      <p:ext uri="{BB962C8B-B14F-4D97-AF65-F5344CB8AC3E}">
        <p14:creationId xmlns:p14="http://schemas.microsoft.com/office/powerpoint/2010/main" val="2347278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pPr>
              <a:defRPr/>
            </a:pPr>
            <a:fld id="{CC8D948A-DAEB-41F9-BDDD-85531503F62F}" type="slidenum">
              <a:rPr lang="ja-JP" altLang="en-US" smtClean="0"/>
              <a:pPr>
                <a:defRPr/>
              </a:pPr>
              <a:t>13</a:t>
            </a:fld>
            <a:endParaRPr lang="ja-JP" altLang="en-US"/>
          </a:p>
        </p:txBody>
      </p:sp>
    </p:spTree>
    <p:extLst>
      <p:ext uri="{BB962C8B-B14F-4D97-AF65-F5344CB8AC3E}">
        <p14:creationId xmlns:p14="http://schemas.microsoft.com/office/powerpoint/2010/main" val="208200264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F984BD-B85F-079B-072D-389A46D1BAF5}"/>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4EC5DF59-6589-D4AF-BDEB-9E2A76575316}"/>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C746539A-EB0A-3D01-B222-4B298723E783}"/>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918E70A7-0E46-C8D0-2B28-FA4D2E241879}"/>
              </a:ext>
            </a:extLst>
          </p:cNvPr>
          <p:cNvSpPr>
            <a:spLocks noGrp="1"/>
          </p:cNvSpPr>
          <p:nvPr>
            <p:ph type="sldNum" sz="quarter" idx="5"/>
          </p:nvPr>
        </p:nvSpPr>
        <p:spPr/>
        <p:txBody>
          <a:bodyPr/>
          <a:lstStyle/>
          <a:p>
            <a:pPr>
              <a:defRPr/>
            </a:pPr>
            <a:fld id="{CC8D948A-DAEB-41F9-BDDD-85531503F62F}" type="slidenum">
              <a:rPr lang="ja-JP" altLang="en-US" smtClean="0"/>
              <a:pPr>
                <a:defRPr/>
              </a:pPr>
              <a:t>14</a:t>
            </a:fld>
            <a:endParaRPr lang="ja-JP" altLang="en-US"/>
          </a:p>
        </p:txBody>
      </p:sp>
    </p:spTree>
    <p:extLst>
      <p:ext uri="{BB962C8B-B14F-4D97-AF65-F5344CB8AC3E}">
        <p14:creationId xmlns:p14="http://schemas.microsoft.com/office/powerpoint/2010/main" val="16373536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43306C-7CA8-2059-D318-09B945C6B63D}"/>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2A7A437A-A997-13C1-3960-4DD63AC4F9E5}"/>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AB57E8A5-2F62-F52E-EB82-D9A0E5574B6D}"/>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EDBEDE2C-482F-2C91-D04D-7074F85881B3}"/>
              </a:ext>
            </a:extLst>
          </p:cNvPr>
          <p:cNvSpPr>
            <a:spLocks noGrp="1"/>
          </p:cNvSpPr>
          <p:nvPr>
            <p:ph type="sldNum" sz="quarter" idx="5"/>
          </p:nvPr>
        </p:nvSpPr>
        <p:spPr/>
        <p:txBody>
          <a:bodyPr/>
          <a:lstStyle/>
          <a:p>
            <a:pPr>
              <a:defRPr/>
            </a:pPr>
            <a:fld id="{CC8D948A-DAEB-41F9-BDDD-85531503F62F}" type="slidenum">
              <a:rPr lang="ja-JP" altLang="en-US" smtClean="0"/>
              <a:pPr>
                <a:defRPr/>
              </a:pPr>
              <a:t>15</a:t>
            </a:fld>
            <a:endParaRPr lang="ja-JP" altLang="en-US"/>
          </a:p>
        </p:txBody>
      </p:sp>
    </p:spTree>
    <p:extLst>
      <p:ext uri="{BB962C8B-B14F-4D97-AF65-F5344CB8AC3E}">
        <p14:creationId xmlns:p14="http://schemas.microsoft.com/office/powerpoint/2010/main" val="321215687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321B8C-90E9-7FCC-F725-6B21D2E4219A}"/>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AEDBF4C6-182E-9276-BB55-150AD50EAFA8}"/>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85816C09-5F82-B2C1-3789-DE5CB472900E}"/>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36C5E047-ACEB-3698-F6F0-9F3CB13CFFF8}"/>
              </a:ext>
            </a:extLst>
          </p:cNvPr>
          <p:cNvSpPr>
            <a:spLocks noGrp="1"/>
          </p:cNvSpPr>
          <p:nvPr>
            <p:ph type="sldNum" sz="quarter" idx="5"/>
          </p:nvPr>
        </p:nvSpPr>
        <p:spPr/>
        <p:txBody>
          <a:bodyPr/>
          <a:lstStyle/>
          <a:p>
            <a:pPr>
              <a:defRPr/>
            </a:pPr>
            <a:fld id="{CC8D948A-DAEB-41F9-BDDD-85531503F62F}" type="slidenum">
              <a:rPr lang="ja-JP" altLang="en-US" smtClean="0"/>
              <a:pPr>
                <a:defRPr/>
              </a:pPr>
              <a:t>16</a:t>
            </a:fld>
            <a:endParaRPr lang="ja-JP" altLang="en-US"/>
          </a:p>
        </p:txBody>
      </p:sp>
    </p:spTree>
    <p:extLst>
      <p:ext uri="{BB962C8B-B14F-4D97-AF65-F5344CB8AC3E}">
        <p14:creationId xmlns:p14="http://schemas.microsoft.com/office/powerpoint/2010/main" val="11783519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pPr>
              <a:defRPr/>
            </a:pPr>
            <a:fld id="{CC8D948A-DAEB-41F9-BDDD-85531503F62F}" type="slidenum">
              <a:rPr lang="ja-JP" altLang="en-US" smtClean="0"/>
              <a:pPr>
                <a:defRPr/>
              </a:pPr>
              <a:t>3</a:t>
            </a:fld>
            <a:endParaRPr lang="ja-JP" altLang="en-US"/>
          </a:p>
        </p:txBody>
      </p:sp>
    </p:spTree>
    <p:extLst>
      <p:ext uri="{BB962C8B-B14F-4D97-AF65-F5344CB8AC3E}">
        <p14:creationId xmlns:p14="http://schemas.microsoft.com/office/powerpoint/2010/main" val="362345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pPr>
              <a:defRPr/>
            </a:pPr>
            <a:fld id="{CC8D948A-DAEB-41F9-BDDD-85531503F62F}" type="slidenum">
              <a:rPr lang="ja-JP" altLang="en-US" smtClean="0"/>
              <a:pPr>
                <a:defRPr/>
              </a:pPr>
              <a:t>4</a:t>
            </a:fld>
            <a:endParaRPr lang="ja-JP" altLang="en-US"/>
          </a:p>
        </p:txBody>
      </p:sp>
    </p:spTree>
    <p:extLst>
      <p:ext uri="{BB962C8B-B14F-4D97-AF65-F5344CB8AC3E}">
        <p14:creationId xmlns:p14="http://schemas.microsoft.com/office/powerpoint/2010/main" val="42537525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pPr>
              <a:defRPr/>
            </a:pPr>
            <a:fld id="{CC8D948A-DAEB-41F9-BDDD-85531503F62F}" type="slidenum">
              <a:rPr lang="ja-JP" altLang="en-US" smtClean="0"/>
              <a:pPr>
                <a:defRPr/>
              </a:pPr>
              <a:t>5</a:t>
            </a:fld>
            <a:endParaRPr lang="ja-JP" altLang="en-US"/>
          </a:p>
        </p:txBody>
      </p:sp>
    </p:spTree>
    <p:extLst>
      <p:ext uri="{BB962C8B-B14F-4D97-AF65-F5344CB8AC3E}">
        <p14:creationId xmlns:p14="http://schemas.microsoft.com/office/powerpoint/2010/main" val="6948881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6A592F-8368-2F7E-B6CE-0CB45D096D27}"/>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58B045A7-2574-1929-B269-4E7DD2F540C1}"/>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BDD80D7C-4691-544D-6651-1A30351BE3E3}"/>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C954D0C8-5692-DDB8-3074-6D91E99A07A2}"/>
              </a:ext>
            </a:extLst>
          </p:cNvPr>
          <p:cNvSpPr>
            <a:spLocks noGrp="1"/>
          </p:cNvSpPr>
          <p:nvPr>
            <p:ph type="sldNum" sz="quarter" idx="5"/>
          </p:nvPr>
        </p:nvSpPr>
        <p:spPr/>
        <p:txBody>
          <a:bodyPr/>
          <a:lstStyle/>
          <a:p>
            <a:pPr>
              <a:defRPr/>
            </a:pPr>
            <a:fld id="{CC8D948A-DAEB-41F9-BDDD-85531503F62F}" type="slidenum">
              <a:rPr lang="ja-JP" altLang="en-US" smtClean="0"/>
              <a:pPr>
                <a:defRPr/>
              </a:pPr>
              <a:t>6</a:t>
            </a:fld>
            <a:endParaRPr lang="ja-JP" altLang="en-US"/>
          </a:p>
        </p:txBody>
      </p:sp>
    </p:spTree>
    <p:extLst>
      <p:ext uri="{BB962C8B-B14F-4D97-AF65-F5344CB8AC3E}">
        <p14:creationId xmlns:p14="http://schemas.microsoft.com/office/powerpoint/2010/main" val="33567509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0E71E5-27A7-812D-93AB-08F4CA940CD5}"/>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554D9414-BF23-A999-23B5-D65584494F41}"/>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C5DDB755-CA6A-6CF5-3961-F6E3BC2A1768}"/>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1227351D-B069-428F-28E2-75FF3C8E4AE7}"/>
              </a:ext>
            </a:extLst>
          </p:cNvPr>
          <p:cNvSpPr>
            <a:spLocks noGrp="1"/>
          </p:cNvSpPr>
          <p:nvPr>
            <p:ph type="sldNum" sz="quarter" idx="5"/>
          </p:nvPr>
        </p:nvSpPr>
        <p:spPr/>
        <p:txBody>
          <a:bodyPr/>
          <a:lstStyle/>
          <a:p>
            <a:pPr>
              <a:defRPr/>
            </a:pPr>
            <a:fld id="{CC8D948A-DAEB-41F9-BDDD-85531503F62F}" type="slidenum">
              <a:rPr lang="ja-JP" altLang="en-US" smtClean="0"/>
              <a:pPr>
                <a:defRPr/>
              </a:pPr>
              <a:t>7</a:t>
            </a:fld>
            <a:endParaRPr lang="ja-JP" altLang="en-US"/>
          </a:p>
        </p:txBody>
      </p:sp>
    </p:spTree>
    <p:extLst>
      <p:ext uri="{BB962C8B-B14F-4D97-AF65-F5344CB8AC3E}">
        <p14:creationId xmlns:p14="http://schemas.microsoft.com/office/powerpoint/2010/main" val="40741370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pPr>
              <a:defRPr/>
            </a:pPr>
            <a:fld id="{CC8D948A-DAEB-41F9-BDDD-85531503F62F}" type="slidenum">
              <a:rPr lang="ja-JP" altLang="en-US" smtClean="0"/>
              <a:pPr>
                <a:defRPr/>
              </a:pPr>
              <a:t>8</a:t>
            </a:fld>
            <a:endParaRPr lang="ja-JP" altLang="en-US"/>
          </a:p>
        </p:txBody>
      </p:sp>
    </p:spTree>
    <p:extLst>
      <p:ext uri="{BB962C8B-B14F-4D97-AF65-F5344CB8AC3E}">
        <p14:creationId xmlns:p14="http://schemas.microsoft.com/office/powerpoint/2010/main" val="13943690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pPr>
              <a:defRPr/>
            </a:pPr>
            <a:fld id="{CC8D948A-DAEB-41F9-BDDD-85531503F62F}" type="slidenum">
              <a:rPr lang="ja-JP" altLang="en-US" smtClean="0"/>
              <a:pPr>
                <a:defRPr/>
              </a:pPr>
              <a:t>9</a:t>
            </a:fld>
            <a:endParaRPr lang="ja-JP" altLang="en-US"/>
          </a:p>
        </p:txBody>
      </p:sp>
    </p:spTree>
    <p:extLst>
      <p:ext uri="{BB962C8B-B14F-4D97-AF65-F5344CB8AC3E}">
        <p14:creationId xmlns:p14="http://schemas.microsoft.com/office/powerpoint/2010/main" val="35326146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CE8CE3-467B-640C-6E6C-33BA119B6B82}"/>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D983ABE7-B8B3-BFB6-4066-1BEF1D88E74A}"/>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A321DEC8-7559-670E-3D0D-D4C029D23863}"/>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B8D77795-5642-3E5E-B76A-56FE38806EF6}"/>
              </a:ext>
            </a:extLst>
          </p:cNvPr>
          <p:cNvSpPr>
            <a:spLocks noGrp="1"/>
          </p:cNvSpPr>
          <p:nvPr>
            <p:ph type="sldNum" sz="quarter" idx="5"/>
          </p:nvPr>
        </p:nvSpPr>
        <p:spPr/>
        <p:txBody>
          <a:bodyPr/>
          <a:lstStyle/>
          <a:p>
            <a:pPr>
              <a:defRPr/>
            </a:pPr>
            <a:fld id="{CC8D948A-DAEB-41F9-BDDD-85531503F62F}" type="slidenum">
              <a:rPr lang="ja-JP" altLang="en-US" smtClean="0"/>
              <a:pPr>
                <a:defRPr/>
              </a:pPr>
              <a:t>10</a:t>
            </a:fld>
            <a:endParaRPr lang="ja-JP" altLang="en-US"/>
          </a:p>
        </p:txBody>
      </p:sp>
    </p:spTree>
    <p:extLst>
      <p:ext uri="{BB962C8B-B14F-4D97-AF65-F5344CB8AC3E}">
        <p14:creationId xmlns:p14="http://schemas.microsoft.com/office/powerpoint/2010/main" val="43708647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3.xml"/><Relationship Id="rId4" Type="http://schemas.openxmlformats.org/officeDocument/2006/relationships/image" Target="../media/image1.emf"/></Relationships>
</file>

<file path=ppt/slideLayouts/_rels/slideLayout2.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4.xml"/><Relationship Id="rId4" Type="http://schemas.openxmlformats.org/officeDocument/2006/relationships/image" Target="../media/image1.emf"/></Relationships>
</file>

<file path=ppt/slideLayouts/_rels/slideLayout3.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1.xml"/><Relationship Id="rId1" Type="http://schemas.openxmlformats.org/officeDocument/2006/relationships/tags" Target="../tags/tag5.xml"/><Relationship Id="rId4" Type="http://schemas.openxmlformats.org/officeDocument/2006/relationships/image" Target="../media/image1.emf"/></Relationships>
</file>

<file path=ppt/slideLayouts/_rels/slideLayout4.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6.xml"/><Relationship Id="rId4" Type="http://schemas.openxmlformats.org/officeDocument/2006/relationships/image" Target="../media/image1.emf"/></Relationships>
</file>

<file path=ppt/slideLayouts/_rels/slideLayout5.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7.xml"/><Relationship Id="rId5" Type="http://schemas.openxmlformats.org/officeDocument/2006/relationships/image" Target="../media/image2.png"/><Relationship Id="rId4" Type="http://schemas.openxmlformats.org/officeDocument/2006/relationships/image" Target="../media/image1.emf"/></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基本版） タイトル ロゴ無_A4">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
            </p:custDataLst>
            <p:extLst>
              <p:ext uri="{D42A27DB-BD31-4B8C-83A1-F6EECF244321}">
                <p14:modId xmlns:p14="http://schemas.microsoft.com/office/powerpoint/2010/main" val="254372246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563" imgH="564" progId="TCLayout.ActiveDocument.1">
                  <p:embed/>
                </p:oleObj>
              </mc:Choice>
              <mc:Fallback>
                <p:oleObj name="think-cellスライド" r:id="rId3" imgW="563" imgH="564" progId="TCLayout.ActiveDocument.1">
                  <p:embed/>
                  <p:pic>
                    <p:nvPicPr>
                      <p:cNvPr id="4" name="オブジェクト 3"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9" name="Picture Placeholder 8"/>
          <p:cNvSpPr>
            <a:spLocks noGrp="1" noChangeAspect="1"/>
          </p:cNvSpPr>
          <p:nvPr>
            <p:ph type="pic" sz="quarter" idx="11"/>
          </p:nvPr>
        </p:nvSpPr>
        <p:spPr bwMode="gray">
          <a:xfrm>
            <a:off x="2523000" y="999000"/>
            <a:ext cx="4860000" cy="4860000"/>
          </a:xfrm>
          <a:prstGeom prst="rect">
            <a:avLst/>
          </a:prstGeom>
        </p:spPr>
        <p:txBody>
          <a:bodyPr/>
          <a:lstStyle>
            <a:lvl1pPr>
              <a:defRPr>
                <a:latin typeface="+mn-lt"/>
                <a:ea typeface="+mn-ea"/>
                <a:cs typeface="+mn-cs"/>
                <a:sym typeface="+mn-lt"/>
              </a:defRPr>
            </a:lvl1pPr>
          </a:lstStyle>
          <a:p>
            <a:r>
              <a:rPr lang="ja-JP" altLang="en-US"/>
              <a:t>アイコンをクリックして図を追加</a:t>
            </a:r>
            <a:endParaRPr lang="en-GB"/>
          </a:p>
        </p:txBody>
      </p:sp>
      <p:sp>
        <p:nvSpPr>
          <p:cNvPr id="2" name="Title 1"/>
          <p:cNvSpPr>
            <a:spLocks noGrp="1"/>
          </p:cNvSpPr>
          <p:nvPr>
            <p:ph type="ctrTitle" hasCustomPrompt="1"/>
          </p:nvPr>
        </p:nvSpPr>
        <p:spPr bwMode="gray">
          <a:xfrm>
            <a:off x="417600" y="5040000"/>
            <a:ext cx="4536000" cy="615553"/>
          </a:xfrm>
        </p:spPr>
        <p:txBody>
          <a:bodyPr anchor="b" anchorCtr="0">
            <a:noAutofit/>
          </a:bodyPr>
          <a:lstStyle>
            <a:lvl1pPr algn="l">
              <a:lnSpc>
                <a:spcPct val="100000"/>
              </a:lnSpc>
              <a:spcBef>
                <a:spcPts val="0"/>
              </a:spcBef>
              <a:spcAft>
                <a:spcPts val="0"/>
              </a:spcAft>
              <a:defRPr sz="2000" b="1" baseline="0">
                <a:solidFill>
                  <a:schemeClr val="tx1"/>
                </a:solidFill>
                <a:latin typeface="+mj-lt"/>
                <a:ea typeface="+mj-ea"/>
                <a:cs typeface="+mj-cs"/>
                <a:sym typeface="+mj-lt"/>
              </a:defRPr>
            </a:lvl1pPr>
          </a:lstStyle>
          <a:p>
            <a:r>
              <a:rPr lang="ja-JP" altLang="en-US" noProof="0"/>
              <a:t>表紙タイトル</a:t>
            </a:r>
            <a:endParaRPr lang="en-US" noProof="0"/>
          </a:p>
        </p:txBody>
      </p:sp>
      <p:sp>
        <p:nvSpPr>
          <p:cNvPr id="3" name="Subtitle 2"/>
          <p:cNvSpPr>
            <a:spLocks noGrp="1"/>
          </p:cNvSpPr>
          <p:nvPr>
            <p:ph type="subTitle" idx="1" hasCustomPrompt="1"/>
          </p:nvPr>
        </p:nvSpPr>
        <p:spPr bwMode="gray">
          <a:xfrm>
            <a:off x="417600" y="5652000"/>
            <a:ext cx="4536000" cy="492443"/>
          </a:xfrm>
          <a:prstGeom prst="rect">
            <a:avLst/>
          </a:prstGeom>
        </p:spPr>
        <p:txBody>
          <a:bodyPr lIns="0" tIns="0" rIns="0" bIns="0" anchor="t" anchorCtr="0">
            <a:noAutofit/>
          </a:bodyPr>
          <a:lstStyle>
            <a:lvl1pPr marL="0" indent="0" algn="l">
              <a:lnSpc>
                <a:spcPct val="100000"/>
              </a:lnSpc>
              <a:spcBef>
                <a:spcPts val="0"/>
              </a:spcBef>
              <a:spcAft>
                <a:spcPts val="0"/>
              </a:spcAft>
              <a:buNone/>
              <a:defRPr sz="1600">
                <a:solidFill>
                  <a:schemeClr val="tx1"/>
                </a:solidFill>
                <a:latin typeface="+mn-lt"/>
                <a:ea typeface="+mn-ea"/>
                <a:cs typeface="+mn-cs"/>
                <a:sym typeface="+mn-lt"/>
              </a:defRPr>
            </a:lvl1pPr>
            <a:lvl2pPr marL="495283" indent="0" algn="ctr">
              <a:buNone/>
              <a:defRPr sz="2167"/>
            </a:lvl2pPr>
            <a:lvl3pPr marL="990564" indent="0" algn="ctr">
              <a:buNone/>
              <a:defRPr sz="1950"/>
            </a:lvl3pPr>
            <a:lvl4pPr marL="1485846" indent="0" algn="ctr">
              <a:buNone/>
              <a:defRPr sz="1733"/>
            </a:lvl4pPr>
            <a:lvl5pPr marL="1981127" indent="0" algn="ctr">
              <a:buNone/>
              <a:defRPr sz="1733"/>
            </a:lvl5pPr>
            <a:lvl6pPr marL="2476410" indent="0" algn="ctr">
              <a:buNone/>
              <a:defRPr sz="1733"/>
            </a:lvl6pPr>
            <a:lvl7pPr marL="2971692" indent="0" algn="ctr">
              <a:buNone/>
              <a:defRPr sz="1733"/>
            </a:lvl7pPr>
            <a:lvl8pPr marL="3466973" indent="0" algn="ctr">
              <a:buNone/>
              <a:defRPr sz="1733"/>
            </a:lvl8pPr>
            <a:lvl9pPr marL="3962255" indent="0" algn="ctr">
              <a:buNone/>
              <a:defRPr sz="1733"/>
            </a:lvl9pPr>
          </a:lstStyle>
          <a:p>
            <a:r>
              <a:rPr lang="ja-JP" altLang="en-US" noProof="0"/>
              <a:t>表紙サブタイトル</a:t>
            </a:r>
            <a:endParaRPr lang="en-US" noProof="0"/>
          </a:p>
        </p:txBody>
      </p:sp>
      <p:sp>
        <p:nvSpPr>
          <p:cNvPr id="5" name="Text Placeholder 4"/>
          <p:cNvSpPr>
            <a:spLocks noGrp="1"/>
          </p:cNvSpPr>
          <p:nvPr>
            <p:ph type="body" sz="quarter" idx="10"/>
          </p:nvPr>
        </p:nvSpPr>
        <p:spPr bwMode="gray">
          <a:xfrm>
            <a:off x="417599" y="6408000"/>
            <a:ext cx="4536000" cy="215444"/>
          </a:xfrm>
          <a:prstGeom prst="rect">
            <a:avLst/>
          </a:prstGeom>
        </p:spPr>
        <p:txBody>
          <a:bodyPr wrap="square" lIns="0" anchor="b" anchorCtr="0">
            <a:spAutoFit/>
          </a:bodyPr>
          <a:lstStyle>
            <a:lvl1pPr>
              <a:lnSpc>
                <a:spcPct val="100000"/>
              </a:lnSpc>
              <a:spcBef>
                <a:spcPts val="0"/>
              </a:spcBef>
              <a:spcAft>
                <a:spcPts val="0"/>
              </a:spcAft>
              <a:defRPr sz="1400">
                <a:solidFill>
                  <a:schemeClr val="tx1"/>
                </a:solidFill>
                <a:latin typeface="+mn-lt"/>
                <a:ea typeface="+mn-ea"/>
                <a:cs typeface="+mn-cs"/>
                <a:sym typeface="+mn-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ja-JP" altLang="en-US" noProof="0"/>
              <a:t>マスター テキストの書式設定</a:t>
            </a:r>
          </a:p>
        </p:txBody>
      </p:sp>
    </p:spTree>
    <p:extLst>
      <p:ext uri="{BB962C8B-B14F-4D97-AF65-F5344CB8AC3E}">
        <p14:creationId xmlns:p14="http://schemas.microsoft.com/office/powerpoint/2010/main" val="2543739819"/>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基本版） 中表紙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43476812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563" imgH="564" progId="TCLayout.ActiveDocument.1">
                  <p:embed/>
                </p:oleObj>
              </mc:Choice>
              <mc:Fallback>
                <p:oleObj name="think-cell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8" name="Text Placeholder 7"/>
          <p:cNvSpPr>
            <a:spLocks noGrp="1"/>
          </p:cNvSpPr>
          <p:nvPr>
            <p:ph type="body" sz="quarter" idx="10" hasCustomPrompt="1"/>
          </p:nvPr>
        </p:nvSpPr>
        <p:spPr bwMode="gray">
          <a:xfrm>
            <a:off x="1029599" y="2232000"/>
            <a:ext cx="5184000" cy="432000"/>
          </a:xfrm>
          <a:prstGeom prst="rect">
            <a:avLst/>
          </a:prstGeom>
          <a:noFill/>
        </p:spPr>
        <p:txBody>
          <a:bodyPr wrap="square" lIns="0" rIns="0" anchor="t" anchorCtr="0">
            <a:noAutofit/>
          </a:bodyPr>
          <a:lstStyle>
            <a:lvl1pPr marL="0" indent="0" algn="l">
              <a:lnSpc>
                <a:spcPct val="100000"/>
              </a:lnSpc>
              <a:spcBef>
                <a:spcPts val="0"/>
              </a:spcBef>
              <a:buNone/>
              <a:defRPr sz="2800" b="1" baseline="0">
                <a:solidFill>
                  <a:schemeClr val="tx1"/>
                </a:solidFill>
                <a:latin typeface="+mj-lt"/>
                <a:ea typeface="+mj-ea"/>
                <a:cs typeface="+mn-cs"/>
                <a:sym typeface="+mn-lt"/>
              </a:defRPr>
            </a:lvl1pPr>
          </a:lstStyle>
          <a:p>
            <a:pPr lvl="0"/>
            <a:r>
              <a:rPr lang="ja-JP" altLang="en-US"/>
              <a:t>中表紙タイトル</a:t>
            </a:r>
          </a:p>
        </p:txBody>
      </p:sp>
      <p:sp>
        <p:nvSpPr>
          <p:cNvPr id="5" name="スライド番号プレースホルダ 4"/>
          <p:cNvSpPr>
            <a:spLocks noGrp="1"/>
          </p:cNvSpPr>
          <p:nvPr>
            <p:ph type="sldNum" sz="quarter" idx="11"/>
          </p:nvPr>
        </p:nvSpPr>
        <p:spPr bwMode="gray"/>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a:p>
        </p:txBody>
      </p:sp>
    </p:spTree>
    <p:extLst>
      <p:ext uri="{BB962C8B-B14F-4D97-AF65-F5344CB8AC3E}">
        <p14:creationId xmlns:p14="http://schemas.microsoft.com/office/powerpoint/2010/main" val="16332684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基本版） タイトルのみ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166116820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563" imgH="564" progId="TCLayout.ActiveDocument.1">
                  <p:embed/>
                </p:oleObj>
              </mc:Choice>
              <mc:Fallback>
                <p:oleObj name="think-cell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4" name="スライド番号プレースホルダ 3"/>
          <p:cNvSpPr>
            <a:spLocks noGrp="1"/>
          </p:cNvSpPr>
          <p:nvPr>
            <p:ph type="sldNum" sz="quarter" idx="11"/>
          </p:nvPr>
        </p:nvSpPr>
        <p:spPr bwMode="gray"/>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a:p>
        </p:txBody>
      </p:sp>
      <p:sp>
        <p:nvSpPr>
          <p:cNvPr id="9" name="テキスト プレースホルダー 2"/>
          <p:cNvSpPr>
            <a:spLocks noGrp="1"/>
          </p:cNvSpPr>
          <p:nvPr>
            <p:ph type="body" sz="quarter" idx="15" hasCustomPrompt="1"/>
          </p:nvPr>
        </p:nvSpPr>
        <p:spPr bwMode="gray">
          <a:xfrm>
            <a:off x="416496" y="1008000"/>
            <a:ext cx="4356000" cy="468000"/>
          </a:xfrm>
          <a:prstGeom prst="rect">
            <a:avLst/>
          </a:prstGeom>
        </p:spPr>
        <p:txBody>
          <a:bodyPr wrap="none" anchor="ctr">
            <a:noAutofit/>
          </a:bodyPr>
          <a:lstStyle>
            <a:lvl1pPr>
              <a:lnSpc>
                <a:spcPct val="100000"/>
              </a:lnSpc>
              <a:spcBef>
                <a:spcPts val="0"/>
              </a:spcBef>
              <a:defRPr sz="1400" b="1">
                <a:solidFill>
                  <a:schemeClr val="accent1"/>
                </a:solidFill>
                <a:latin typeface="+mn-lt"/>
                <a:ea typeface="+mn-ea"/>
                <a:cs typeface="+mn-cs"/>
                <a:sym typeface="+mn-lt"/>
              </a:defRPr>
            </a:lvl1pPr>
          </a:lstStyle>
          <a:p>
            <a:pPr lvl="0"/>
            <a:r>
              <a:rPr kumimoji="1" lang="en-US" altLang="ja-JP"/>
              <a:t>Header</a:t>
            </a:r>
            <a:r>
              <a:rPr kumimoji="1" lang="ja-JP" altLang="en-US"/>
              <a:t>を入力（スライドタイトル）</a:t>
            </a:r>
          </a:p>
        </p:txBody>
      </p:sp>
      <p:sp>
        <p:nvSpPr>
          <p:cNvPr id="6" name="タイトル 5"/>
          <p:cNvSpPr>
            <a:spLocks noGrp="1"/>
          </p:cNvSpPr>
          <p:nvPr>
            <p:ph type="title" hasCustomPrompt="1"/>
          </p:nvPr>
        </p:nvSpPr>
        <p:spPr bwMode="gray">
          <a:xfrm>
            <a:off x="417000" y="478200"/>
            <a:ext cx="9072000" cy="324000"/>
          </a:xfrm>
        </p:spPr>
        <p:txBody>
          <a:bodyPr vert="horz"/>
          <a:lstStyle>
            <a:lvl1pPr>
              <a:defRPr>
                <a:latin typeface="+mj-lt"/>
                <a:ea typeface="+mj-ea"/>
                <a:cs typeface="+mj-cs"/>
                <a:sym typeface="+mj-lt"/>
              </a:defRPr>
            </a:lvl1pPr>
          </a:lstStyle>
          <a:p>
            <a:r>
              <a:rPr lang="ja-JP" altLang="en-US"/>
              <a:t>キーメッセージを入力（本スライドで一番伝えたいこと＜名詞止め・体言止め不可＞）</a:t>
            </a:r>
            <a:endParaRPr kumimoji="1" lang="ja-JP" altLang="en-US"/>
          </a:p>
        </p:txBody>
      </p:sp>
      <p:sp>
        <p:nvSpPr>
          <p:cNvPr id="7" name="テキスト プレースホルダー 6">
            <a:extLst>
              <a:ext uri="{FF2B5EF4-FFF2-40B4-BE49-F238E27FC236}">
                <a16:creationId xmlns:a16="http://schemas.microsoft.com/office/drawing/2014/main" id="{DC249D69-7DF4-42F9-8C30-ABDF6CFAC1EF}"/>
              </a:ext>
            </a:extLst>
          </p:cNvPr>
          <p:cNvSpPr>
            <a:spLocks noGrp="1"/>
          </p:cNvSpPr>
          <p:nvPr>
            <p:ph type="body" sz="quarter" idx="16" hasCustomPrompt="1"/>
          </p:nvPr>
        </p:nvSpPr>
        <p:spPr>
          <a:xfrm>
            <a:off x="415925" y="152400"/>
            <a:ext cx="9074150" cy="323850"/>
          </a:xfrm>
        </p:spPr>
        <p:txBody>
          <a:bodyPr anchor="ctr"/>
          <a:lstStyle>
            <a:lvl1pPr>
              <a:defRPr sz="1600" b="1" u="none"/>
            </a:lvl1pPr>
          </a:lstStyle>
          <a:p>
            <a:pPr lvl="0"/>
            <a:r>
              <a:rPr kumimoji="1" lang="en-US" altLang="ja-JP"/>
              <a:t>X.X</a:t>
            </a:r>
            <a:r>
              <a:rPr kumimoji="1" lang="ja-JP" altLang="en-US"/>
              <a:t>｜章立てを入力</a:t>
            </a:r>
          </a:p>
        </p:txBody>
      </p:sp>
      <p:sp>
        <p:nvSpPr>
          <p:cNvPr id="8" name="テキスト プレースホルダー 7">
            <a:extLst>
              <a:ext uri="{FF2B5EF4-FFF2-40B4-BE49-F238E27FC236}">
                <a16:creationId xmlns:a16="http://schemas.microsoft.com/office/drawing/2014/main" id="{AC5DA955-C24C-45E5-8F8A-F50CDBEED85C}"/>
              </a:ext>
            </a:extLst>
          </p:cNvPr>
          <p:cNvSpPr>
            <a:spLocks noGrp="1"/>
          </p:cNvSpPr>
          <p:nvPr>
            <p:ph type="body" sz="quarter" idx="24" hasCustomPrompt="1"/>
          </p:nvPr>
        </p:nvSpPr>
        <p:spPr>
          <a:xfrm>
            <a:off x="-859236" y="1484313"/>
            <a:ext cx="756000" cy="4824412"/>
          </a:xfrm>
          <a:solidFill>
            <a:srgbClr val="FFFFFF"/>
          </a:solidFill>
        </p:spPr>
        <p:txBody>
          <a:bodyPr anchor="ctr"/>
          <a:lstStyle>
            <a:lvl1pPr algn="ctr">
              <a:defRPr sz="1050" b="1"/>
            </a:lvl1pPr>
          </a:lstStyle>
          <a:p>
            <a:pPr lvl="0"/>
            <a:r>
              <a:rPr kumimoji="1" lang="ja-JP" altLang="en-US"/>
              <a:t>整列用ガイド</a:t>
            </a:r>
          </a:p>
        </p:txBody>
      </p:sp>
      <p:sp>
        <p:nvSpPr>
          <p:cNvPr id="17" name="テキスト プレースホルダー 7">
            <a:extLst>
              <a:ext uri="{FF2B5EF4-FFF2-40B4-BE49-F238E27FC236}">
                <a16:creationId xmlns:a16="http://schemas.microsoft.com/office/drawing/2014/main" id="{A47B0D36-5A17-404D-A73A-B9733AB74FFD}"/>
              </a:ext>
            </a:extLst>
          </p:cNvPr>
          <p:cNvSpPr>
            <a:spLocks noGrp="1"/>
          </p:cNvSpPr>
          <p:nvPr>
            <p:ph type="body" sz="quarter" idx="25" hasCustomPrompt="1"/>
          </p:nvPr>
        </p:nvSpPr>
        <p:spPr>
          <a:xfrm>
            <a:off x="-859236" y="1015999"/>
            <a:ext cx="756000" cy="468000"/>
          </a:xfrm>
          <a:solidFill>
            <a:srgbClr val="FFFFFF"/>
          </a:solidFill>
        </p:spPr>
        <p:txBody>
          <a:bodyPr anchor="ctr"/>
          <a:lstStyle>
            <a:lvl1pPr algn="ctr">
              <a:defRPr sz="1050" b="1"/>
            </a:lvl1pPr>
          </a:lstStyle>
          <a:p>
            <a:pPr lvl="0"/>
            <a:r>
              <a:rPr kumimoji="1" lang="ja-JP" altLang="en-US"/>
              <a:t>整列用ガイド</a:t>
            </a:r>
          </a:p>
        </p:txBody>
      </p:sp>
      <p:sp>
        <p:nvSpPr>
          <p:cNvPr id="18" name="テキスト プレースホルダー 7">
            <a:extLst>
              <a:ext uri="{FF2B5EF4-FFF2-40B4-BE49-F238E27FC236}">
                <a16:creationId xmlns:a16="http://schemas.microsoft.com/office/drawing/2014/main" id="{3AFC8B59-AB87-4AE4-AC94-F8FF3AD0957F}"/>
              </a:ext>
            </a:extLst>
          </p:cNvPr>
          <p:cNvSpPr>
            <a:spLocks noGrp="1"/>
          </p:cNvSpPr>
          <p:nvPr>
            <p:ph type="body" sz="quarter" idx="26" hasCustomPrompt="1"/>
          </p:nvPr>
        </p:nvSpPr>
        <p:spPr>
          <a:xfrm>
            <a:off x="-859236" y="478200"/>
            <a:ext cx="756000" cy="324000"/>
          </a:xfrm>
          <a:solidFill>
            <a:srgbClr val="FFFFFF"/>
          </a:solidFill>
        </p:spPr>
        <p:txBody>
          <a:bodyPr anchor="ctr"/>
          <a:lstStyle>
            <a:lvl1pPr algn="ctr">
              <a:defRPr sz="1050" b="1"/>
            </a:lvl1pPr>
          </a:lstStyle>
          <a:p>
            <a:pPr lvl="0"/>
            <a:r>
              <a:rPr kumimoji="1" lang="ja-JP" altLang="en-US"/>
              <a:t>整列用ガイド</a:t>
            </a:r>
          </a:p>
        </p:txBody>
      </p:sp>
      <p:sp>
        <p:nvSpPr>
          <p:cNvPr id="19" name="テキスト プレースホルダー 7">
            <a:extLst>
              <a:ext uri="{FF2B5EF4-FFF2-40B4-BE49-F238E27FC236}">
                <a16:creationId xmlns:a16="http://schemas.microsoft.com/office/drawing/2014/main" id="{1B1B76B4-56A7-4154-8B02-C63C2AF8DE7E}"/>
              </a:ext>
            </a:extLst>
          </p:cNvPr>
          <p:cNvSpPr>
            <a:spLocks noGrp="1"/>
          </p:cNvSpPr>
          <p:nvPr>
            <p:ph type="body" sz="quarter" idx="27" hasCustomPrompt="1"/>
          </p:nvPr>
        </p:nvSpPr>
        <p:spPr>
          <a:xfrm>
            <a:off x="-859236" y="152400"/>
            <a:ext cx="756000" cy="324000"/>
          </a:xfrm>
          <a:solidFill>
            <a:srgbClr val="FFFFFF"/>
          </a:solidFill>
        </p:spPr>
        <p:txBody>
          <a:bodyPr anchor="ctr"/>
          <a:lstStyle>
            <a:lvl1pPr algn="ctr">
              <a:defRPr sz="1050" b="1"/>
            </a:lvl1pPr>
          </a:lstStyle>
          <a:p>
            <a:pPr lvl="0"/>
            <a:r>
              <a:rPr kumimoji="1" lang="ja-JP" altLang="en-US"/>
              <a:t>整列用ガイド</a:t>
            </a:r>
          </a:p>
        </p:txBody>
      </p:sp>
      <p:sp>
        <p:nvSpPr>
          <p:cNvPr id="20" name="テキスト プレースホルダー 7">
            <a:extLst>
              <a:ext uri="{FF2B5EF4-FFF2-40B4-BE49-F238E27FC236}">
                <a16:creationId xmlns:a16="http://schemas.microsoft.com/office/drawing/2014/main" id="{BE7AB7C7-A4D1-4A6F-8C0F-D1DA4F491B8A}"/>
              </a:ext>
            </a:extLst>
          </p:cNvPr>
          <p:cNvSpPr>
            <a:spLocks noGrp="1"/>
          </p:cNvSpPr>
          <p:nvPr>
            <p:ph type="body" sz="quarter" idx="28" hasCustomPrompt="1"/>
          </p:nvPr>
        </p:nvSpPr>
        <p:spPr>
          <a:xfrm>
            <a:off x="-859236" y="6309650"/>
            <a:ext cx="756000" cy="288000"/>
          </a:xfrm>
          <a:solidFill>
            <a:srgbClr val="FFFFFF"/>
          </a:solidFill>
        </p:spPr>
        <p:txBody>
          <a:bodyPr anchor="ctr"/>
          <a:lstStyle>
            <a:lvl1pPr algn="ctr">
              <a:defRPr sz="1050" b="1"/>
            </a:lvl1pPr>
          </a:lstStyle>
          <a:p>
            <a:pPr lvl="0"/>
            <a:r>
              <a:rPr kumimoji="1" lang="ja-JP" altLang="en-US"/>
              <a:t>整列用ガイド</a:t>
            </a:r>
          </a:p>
        </p:txBody>
      </p:sp>
      <p:sp>
        <p:nvSpPr>
          <p:cNvPr id="21" name="テキスト プレースホルダー 7">
            <a:extLst>
              <a:ext uri="{FF2B5EF4-FFF2-40B4-BE49-F238E27FC236}">
                <a16:creationId xmlns:a16="http://schemas.microsoft.com/office/drawing/2014/main" id="{B627396C-6EDB-4D7A-A420-4E56F464BAD9}"/>
              </a:ext>
            </a:extLst>
          </p:cNvPr>
          <p:cNvSpPr>
            <a:spLocks noGrp="1"/>
          </p:cNvSpPr>
          <p:nvPr>
            <p:ph type="body" sz="quarter" idx="29" hasCustomPrompt="1"/>
          </p:nvPr>
        </p:nvSpPr>
        <p:spPr>
          <a:xfrm>
            <a:off x="416495" y="6939919"/>
            <a:ext cx="4356000" cy="288000"/>
          </a:xfrm>
          <a:solidFill>
            <a:srgbClr val="FFFFFF"/>
          </a:solidFill>
        </p:spPr>
        <p:txBody>
          <a:bodyPr anchor="ctr"/>
          <a:lstStyle>
            <a:lvl1pPr algn="ctr">
              <a:defRPr sz="1050" b="1"/>
            </a:lvl1pPr>
          </a:lstStyle>
          <a:p>
            <a:pPr lvl="0"/>
            <a:r>
              <a:rPr kumimoji="1" lang="ja-JP" altLang="en-US"/>
              <a:t>整列用ガイド</a:t>
            </a:r>
          </a:p>
        </p:txBody>
      </p:sp>
      <p:sp>
        <p:nvSpPr>
          <p:cNvPr id="22" name="テキスト プレースホルダー 7">
            <a:extLst>
              <a:ext uri="{FF2B5EF4-FFF2-40B4-BE49-F238E27FC236}">
                <a16:creationId xmlns:a16="http://schemas.microsoft.com/office/drawing/2014/main" id="{39E56081-F27F-4D55-A0A5-883160D80ACE}"/>
              </a:ext>
            </a:extLst>
          </p:cNvPr>
          <p:cNvSpPr>
            <a:spLocks noGrp="1"/>
          </p:cNvSpPr>
          <p:nvPr>
            <p:ph type="body" sz="quarter" idx="30" hasCustomPrompt="1"/>
          </p:nvPr>
        </p:nvSpPr>
        <p:spPr>
          <a:xfrm>
            <a:off x="5134075" y="6939919"/>
            <a:ext cx="4356000" cy="288000"/>
          </a:xfrm>
          <a:solidFill>
            <a:srgbClr val="FFFFFF"/>
          </a:solidFill>
        </p:spPr>
        <p:txBody>
          <a:bodyPr anchor="ctr"/>
          <a:lstStyle>
            <a:lvl1pPr algn="ctr">
              <a:defRPr sz="1050" b="1"/>
            </a:lvl1pPr>
          </a:lstStyle>
          <a:p>
            <a:pPr lvl="0"/>
            <a:r>
              <a:rPr kumimoji="1" lang="ja-JP" altLang="en-US"/>
              <a:t>整列用ガイド</a:t>
            </a:r>
          </a:p>
        </p:txBody>
      </p:sp>
    </p:spTree>
    <p:extLst>
      <p:ext uri="{BB962C8B-B14F-4D97-AF65-F5344CB8AC3E}">
        <p14:creationId xmlns:p14="http://schemas.microsoft.com/office/powerpoint/2010/main" val="16893630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p:cSld name="（基本版） 白紙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279668356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563" imgH="564" progId="TCLayout.ActiveDocument.1">
                  <p:embed/>
                </p:oleObj>
              </mc:Choice>
              <mc:Fallback>
                <p:oleObj name="think-cell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4" name="スライド番号プレースホルダー 3"/>
          <p:cNvSpPr>
            <a:spLocks noGrp="1"/>
          </p:cNvSpPr>
          <p:nvPr>
            <p:ph type="sldNum" sz="quarter" idx="11"/>
          </p:nvPr>
        </p:nvSpPr>
        <p:spPr bwMode="gray"/>
        <p:txBody>
          <a:bodyPr/>
          <a:lstStyle>
            <a:lvl1pPr>
              <a:defRPr>
                <a:latin typeface="+mn-lt"/>
                <a:ea typeface="+mn-ea"/>
                <a:cs typeface="+mn-cs"/>
                <a:sym typeface="+mn-lt"/>
              </a:defRPr>
            </a:lvl1pPr>
          </a:lstStyle>
          <a:p>
            <a:fld id="{AA5FCFE5-FE56-4EF1-80A8-07776887C2A1}" type="slidenum">
              <a:rPr lang="ja-JP" altLang="en-US" smtClean="0"/>
              <a:pPr/>
              <a:t>‹#›</a:t>
            </a:fld>
            <a:endParaRPr lang="ja-JP" altLang="en-US"/>
          </a:p>
        </p:txBody>
      </p:sp>
      <p:sp>
        <p:nvSpPr>
          <p:cNvPr id="6" name="テキスト プレースホルダー 5"/>
          <p:cNvSpPr>
            <a:spLocks noGrp="1"/>
          </p:cNvSpPr>
          <p:nvPr>
            <p:ph type="body" sz="quarter" idx="12"/>
          </p:nvPr>
        </p:nvSpPr>
        <p:spPr bwMode="gray">
          <a:xfrm>
            <a:off x="1893000" y="2340000"/>
            <a:ext cx="6120000" cy="2520000"/>
          </a:xfrm>
          <a:prstGeom prst="rect">
            <a:avLst/>
          </a:prstGeom>
        </p:spPr>
        <p:txBody>
          <a:bodyPr/>
          <a:lstStyle>
            <a:lvl1pPr>
              <a:defRPr>
                <a:latin typeface="+mn-lt"/>
                <a:ea typeface="+mn-ea"/>
                <a:cs typeface="+mn-cs"/>
                <a:sym typeface="+mn-lt"/>
              </a:defRPr>
            </a:lvl1pPr>
          </a:lstStyle>
          <a:p>
            <a:pPr lvl="0"/>
            <a:r>
              <a:rPr kumimoji="1" lang="ja-JP" altLang="en-US"/>
              <a:t>マスター テキストの書式設定</a:t>
            </a:r>
          </a:p>
        </p:txBody>
      </p:sp>
    </p:spTree>
    <p:extLst>
      <p:ext uri="{BB962C8B-B14F-4D97-AF65-F5344CB8AC3E}">
        <p14:creationId xmlns:p14="http://schemas.microsoft.com/office/powerpoint/2010/main" val="28940295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cSld name="（基本版） タイトル_ ロゴ入り_A4">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
            </p:custDataLst>
            <p:extLst>
              <p:ext uri="{D42A27DB-BD31-4B8C-83A1-F6EECF244321}">
                <p14:modId xmlns:p14="http://schemas.microsoft.com/office/powerpoint/2010/main" val="289382020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563" imgH="564" progId="TCLayout.ActiveDocument.1">
                  <p:embed/>
                </p:oleObj>
              </mc:Choice>
              <mc:Fallback>
                <p:oleObj name="think-cellスライド" r:id="rId3" imgW="563" imgH="564" progId="TCLayout.ActiveDocument.1">
                  <p:embed/>
                  <p:pic>
                    <p:nvPicPr>
                      <p:cNvPr id="4" name="オブジェクト 3"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9" name="Picture Placeholder 8"/>
          <p:cNvSpPr>
            <a:spLocks noGrp="1" noChangeAspect="1"/>
          </p:cNvSpPr>
          <p:nvPr>
            <p:ph type="pic" sz="quarter" idx="11"/>
          </p:nvPr>
        </p:nvSpPr>
        <p:spPr bwMode="gray">
          <a:xfrm>
            <a:off x="2523000" y="999000"/>
            <a:ext cx="4860000" cy="4860000"/>
          </a:xfrm>
          <a:prstGeom prst="rect">
            <a:avLst/>
          </a:prstGeom>
        </p:spPr>
        <p:txBody>
          <a:bodyPr/>
          <a:lstStyle>
            <a:lvl1pPr>
              <a:defRPr baseline="0">
                <a:latin typeface="+mn-lt"/>
                <a:ea typeface="+mn-ea"/>
                <a:cs typeface="+mn-cs"/>
                <a:sym typeface="+mn-lt"/>
              </a:defRPr>
            </a:lvl1pPr>
          </a:lstStyle>
          <a:p>
            <a:r>
              <a:rPr lang="ja-JP" altLang="en-US"/>
              <a:t>アイコンをクリックして図を追加</a:t>
            </a:r>
            <a:endParaRPr lang="en-GB"/>
          </a:p>
        </p:txBody>
      </p:sp>
      <p:sp>
        <p:nvSpPr>
          <p:cNvPr id="2" name="Title 1"/>
          <p:cNvSpPr>
            <a:spLocks noGrp="1"/>
          </p:cNvSpPr>
          <p:nvPr>
            <p:ph type="ctrTitle" hasCustomPrompt="1"/>
          </p:nvPr>
        </p:nvSpPr>
        <p:spPr bwMode="gray">
          <a:xfrm>
            <a:off x="417600" y="5040000"/>
            <a:ext cx="4536000" cy="615553"/>
          </a:xfrm>
        </p:spPr>
        <p:txBody>
          <a:bodyPr anchor="b" anchorCtr="0">
            <a:noAutofit/>
          </a:bodyPr>
          <a:lstStyle>
            <a:lvl1pPr algn="l">
              <a:lnSpc>
                <a:spcPct val="100000"/>
              </a:lnSpc>
              <a:spcBef>
                <a:spcPts val="0"/>
              </a:spcBef>
              <a:spcAft>
                <a:spcPts val="0"/>
              </a:spcAft>
              <a:defRPr sz="2000" b="1" baseline="0">
                <a:solidFill>
                  <a:schemeClr val="tx1"/>
                </a:solidFill>
                <a:latin typeface="+mj-lt"/>
                <a:ea typeface="+mj-ea"/>
                <a:cs typeface="+mj-cs"/>
                <a:sym typeface="+mj-lt"/>
              </a:defRPr>
            </a:lvl1pPr>
          </a:lstStyle>
          <a:p>
            <a:r>
              <a:rPr lang="ja-JP" altLang="en-US" noProof="0"/>
              <a:t>表紙タイトル</a:t>
            </a:r>
            <a:endParaRPr lang="en-US" noProof="0"/>
          </a:p>
        </p:txBody>
      </p:sp>
      <p:sp>
        <p:nvSpPr>
          <p:cNvPr id="3" name="Subtitle 2"/>
          <p:cNvSpPr>
            <a:spLocks noGrp="1"/>
          </p:cNvSpPr>
          <p:nvPr>
            <p:ph type="subTitle" idx="1" hasCustomPrompt="1"/>
          </p:nvPr>
        </p:nvSpPr>
        <p:spPr bwMode="gray">
          <a:xfrm>
            <a:off x="417600" y="5652000"/>
            <a:ext cx="4536000" cy="492443"/>
          </a:xfrm>
          <a:prstGeom prst="rect">
            <a:avLst/>
          </a:prstGeom>
        </p:spPr>
        <p:txBody>
          <a:bodyPr lIns="0" tIns="0" rIns="0" bIns="0" anchor="t" anchorCtr="0">
            <a:noAutofit/>
          </a:bodyPr>
          <a:lstStyle>
            <a:lvl1pPr marL="0" indent="0" algn="l">
              <a:lnSpc>
                <a:spcPct val="100000"/>
              </a:lnSpc>
              <a:spcBef>
                <a:spcPts val="0"/>
              </a:spcBef>
              <a:spcAft>
                <a:spcPts val="0"/>
              </a:spcAft>
              <a:buNone/>
              <a:defRPr sz="1600" baseline="0">
                <a:solidFill>
                  <a:schemeClr val="tx1"/>
                </a:solidFill>
                <a:latin typeface="+mn-lt"/>
                <a:ea typeface="+mn-ea"/>
                <a:cs typeface="+mn-cs"/>
                <a:sym typeface="+mn-lt"/>
              </a:defRPr>
            </a:lvl1pPr>
            <a:lvl2pPr marL="495283" indent="0" algn="ctr">
              <a:buNone/>
              <a:defRPr sz="2167"/>
            </a:lvl2pPr>
            <a:lvl3pPr marL="990564" indent="0" algn="ctr">
              <a:buNone/>
              <a:defRPr sz="1950"/>
            </a:lvl3pPr>
            <a:lvl4pPr marL="1485846" indent="0" algn="ctr">
              <a:buNone/>
              <a:defRPr sz="1733"/>
            </a:lvl4pPr>
            <a:lvl5pPr marL="1981127" indent="0" algn="ctr">
              <a:buNone/>
              <a:defRPr sz="1733"/>
            </a:lvl5pPr>
            <a:lvl6pPr marL="2476410" indent="0" algn="ctr">
              <a:buNone/>
              <a:defRPr sz="1733"/>
            </a:lvl6pPr>
            <a:lvl7pPr marL="2971692" indent="0" algn="ctr">
              <a:buNone/>
              <a:defRPr sz="1733"/>
            </a:lvl7pPr>
            <a:lvl8pPr marL="3466973" indent="0" algn="ctr">
              <a:buNone/>
              <a:defRPr sz="1733"/>
            </a:lvl8pPr>
            <a:lvl9pPr marL="3962255" indent="0" algn="ctr">
              <a:buNone/>
              <a:defRPr sz="1733"/>
            </a:lvl9pPr>
          </a:lstStyle>
          <a:p>
            <a:r>
              <a:rPr lang="ja-JP" altLang="en-US" noProof="0"/>
              <a:t>表紙サブタイトル</a:t>
            </a:r>
            <a:endParaRPr lang="en-US" noProof="0"/>
          </a:p>
        </p:txBody>
      </p:sp>
      <p:sp>
        <p:nvSpPr>
          <p:cNvPr id="5" name="Text Placeholder 4"/>
          <p:cNvSpPr>
            <a:spLocks noGrp="1"/>
          </p:cNvSpPr>
          <p:nvPr>
            <p:ph type="body" sz="quarter" idx="10"/>
          </p:nvPr>
        </p:nvSpPr>
        <p:spPr bwMode="gray">
          <a:xfrm>
            <a:off x="417599" y="6408000"/>
            <a:ext cx="4536000" cy="215444"/>
          </a:xfrm>
          <a:prstGeom prst="rect">
            <a:avLst/>
          </a:prstGeom>
        </p:spPr>
        <p:txBody>
          <a:bodyPr wrap="square" lIns="0" anchor="b" anchorCtr="0">
            <a:spAutoFit/>
          </a:bodyPr>
          <a:lstStyle>
            <a:lvl1pPr>
              <a:lnSpc>
                <a:spcPct val="100000"/>
              </a:lnSpc>
              <a:spcBef>
                <a:spcPts val="0"/>
              </a:spcBef>
              <a:spcAft>
                <a:spcPts val="0"/>
              </a:spcAft>
              <a:defRPr sz="1400" baseline="0">
                <a:solidFill>
                  <a:schemeClr val="tx1"/>
                </a:solidFill>
                <a:latin typeface="+mn-lt"/>
                <a:ea typeface="+mn-ea"/>
                <a:cs typeface="+mn-cs"/>
                <a:sym typeface="+mn-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ja-JP" altLang="en-US" noProof="0"/>
              <a:t>マスター テキストの書式設定</a:t>
            </a:r>
          </a:p>
        </p:txBody>
      </p:sp>
      <p:sp>
        <p:nvSpPr>
          <p:cNvPr id="10" name="テキスト プレースホルダー 9"/>
          <p:cNvSpPr>
            <a:spLocks noGrp="1"/>
          </p:cNvSpPr>
          <p:nvPr>
            <p:ph type="body" sz="quarter" idx="12" hasCustomPrompt="1"/>
          </p:nvPr>
        </p:nvSpPr>
        <p:spPr bwMode="gray">
          <a:xfrm>
            <a:off x="4953000" y="396000"/>
            <a:ext cx="4536000" cy="676800"/>
          </a:xfrm>
          <a:prstGeom prst="rect">
            <a:avLst/>
          </a:prstGeom>
        </p:spPr>
        <p:txBody>
          <a:bodyPr lIns="0">
            <a:normAutofit/>
          </a:bodyPr>
          <a:lstStyle>
            <a:lvl1pPr algn="r">
              <a:lnSpc>
                <a:spcPct val="100000"/>
              </a:lnSpc>
              <a:spcBef>
                <a:spcPts val="0"/>
              </a:spcBef>
              <a:defRPr sz="2200" baseline="0">
                <a:latin typeface="+mn-lt"/>
                <a:ea typeface="+mn-ea"/>
                <a:cs typeface="+mn-cs"/>
                <a:sym typeface="+mn-lt"/>
              </a:defRPr>
            </a:lvl1pPr>
            <a:lvl2pPr>
              <a:defRPr sz="2200"/>
            </a:lvl2pPr>
            <a:lvl3pPr>
              <a:defRPr sz="2200"/>
            </a:lvl3pPr>
            <a:lvl4pPr>
              <a:defRPr sz="2200"/>
            </a:lvl4pPr>
            <a:lvl5pPr>
              <a:defRPr sz="2200"/>
            </a:lvl5pPr>
          </a:lstStyle>
          <a:p>
            <a:pPr lvl="0"/>
            <a:r>
              <a:rPr kumimoji="1" lang="ja-JP" altLang="en-US"/>
              <a:t>クライアント社名</a:t>
            </a:r>
          </a:p>
        </p:txBody>
      </p:sp>
      <p:pic>
        <p:nvPicPr>
          <p:cNvPr id="7" name="図 6"/>
          <p:cNvPicPr>
            <a:picLocks noChangeAspect="1"/>
          </p:cNvPicPr>
          <p:nvPr userDrawn="1"/>
        </p:nvPicPr>
        <p:blipFill>
          <a:blip r:embed="rId5" cstate="email">
            <a:extLst>
              <a:ext uri="{28A0092B-C50C-407E-A947-70E740481C1C}">
                <a14:useLocalDpi xmlns:a14="http://schemas.microsoft.com/office/drawing/2010/main"/>
              </a:ext>
            </a:extLst>
          </a:blip>
          <a:stretch>
            <a:fillRect/>
          </a:stretch>
        </p:blipFill>
        <p:spPr bwMode="gray">
          <a:xfrm>
            <a:off x="416496" y="432000"/>
            <a:ext cx="1872000" cy="587972"/>
          </a:xfrm>
          <a:prstGeom prst="rect">
            <a:avLst/>
          </a:prstGeom>
        </p:spPr>
      </p:pic>
    </p:spTree>
    <p:extLst>
      <p:ext uri="{BB962C8B-B14F-4D97-AF65-F5344CB8AC3E}">
        <p14:creationId xmlns:p14="http://schemas.microsoft.com/office/powerpoint/2010/main" val="1909661916"/>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
        <p:nvSpPr>
          <p:cNvPr id="4" name="Date Placeholder 3">
            <a:extLst>
              <a:ext uri="{FF2B5EF4-FFF2-40B4-BE49-F238E27FC236}">
                <a16:creationId xmlns:a16="http://schemas.microsoft.com/office/drawing/2014/main" id="{1F52843D-0820-4D44-B34A-9866B9BAAA86}"/>
              </a:ext>
            </a:extLst>
          </p:cNvPr>
          <p:cNvSpPr>
            <a:spLocks noGrp="1"/>
          </p:cNvSpPr>
          <p:nvPr>
            <p:ph type="dt" sz="half" idx="10"/>
          </p:nvPr>
        </p:nvSpPr>
        <p:spPr/>
        <p:txBody>
          <a:bodyPr/>
          <a:lstStyle>
            <a:lvl1pPr>
              <a:defRPr/>
            </a:lvl1pPr>
          </a:lstStyle>
          <a:p>
            <a:pPr>
              <a:defRPr/>
            </a:pPr>
            <a:endParaRPr lang="ja-JP" altLang="en-US"/>
          </a:p>
        </p:txBody>
      </p:sp>
      <p:sp>
        <p:nvSpPr>
          <p:cNvPr id="5" name="Footer Placeholder 4">
            <a:extLst>
              <a:ext uri="{FF2B5EF4-FFF2-40B4-BE49-F238E27FC236}">
                <a16:creationId xmlns:a16="http://schemas.microsoft.com/office/drawing/2014/main" id="{837F3C99-D48B-4675-B2CC-65086BE3BE76}"/>
              </a:ext>
            </a:extLst>
          </p:cNvPr>
          <p:cNvSpPr>
            <a:spLocks noGrp="1"/>
          </p:cNvSpPr>
          <p:nvPr>
            <p:ph type="ftr" sz="quarter" idx="11"/>
          </p:nvPr>
        </p:nvSpPr>
        <p:spPr/>
        <p:txBody>
          <a:bodyPr/>
          <a:lstStyle>
            <a:lvl1pPr>
              <a:defRPr/>
            </a:lvl1pPr>
          </a:lstStyle>
          <a:p>
            <a:pPr>
              <a:defRPr/>
            </a:pPr>
            <a:endParaRPr lang="ja-JP" altLang="en-US"/>
          </a:p>
        </p:txBody>
      </p:sp>
      <p:sp>
        <p:nvSpPr>
          <p:cNvPr id="6" name="Slide Number Placeholder 5">
            <a:extLst>
              <a:ext uri="{FF2B5EF4-FFF2-40B4-BE49-F238E27FC236}">
                <a16:creationId xmlns:a16="http://schemas.microsoft.com/office/drawing/2014/main" id="{24ACB34D-729E-41EA-8E37-C50EC90E072D}"/>
              </a:ext>
            </a:extLst>
          </p:cNvPr>
          <p:cNvSpPr>
            <a:spLocks noGrp="1"/>
          </p:cNvSpPr>
          <p:nvPr>
            <p:ph type="sldNum" sz="quarter" idx="12"/>
          </p:nvPr>
        </p:nvSpPr>
        <p:spPr/>
        <p:txBody>
          <a:bodyPr/>
          <a:lstStyle>
            <a:lvl1pPr>
              <a:defRPr/>
            </a:lvl1pPr>
          </a:lstStyle>
          <a:p>
            <a:pPr>
              <a:defRPr/>
            </a:pPr>
            <a:fld id="{CE75DD66-A2E9-469A-913F-9098062BF160}" type="slidenum">
              <a:rPr lang="ja-JP" altLang="en-US"/>
              <a:pPr>
                <a:defRPr/>
              </a:pPr>
              <a:t>‹#›</a:t>
            </a:fld>
            <a:endParaRPr lang="ja-JP" altLang="en-US"/>
          </a:p>
        </p:txBody>
      </p:sp>
    </p:spTree>
    <p:extLst>
      <p:ext uri="{BB962C8B-B14F-4D97-AF65-F5344CB8AC3E}">
        <p14:creationId xmlns:p14="http://schemas.microsoft.com/office/powerpoint/2010/main" val="22562957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8543925" cy="562062"/>
          </a:xfrm>
        </p:spPr>
        <p:txBody>
          <a:bodyPr>
            <a:noAutofit/>
          </a:bodyPr>
          <a:lstStyle>
            <a:lvl1pPr>
              <a:defRPr sz="3200">
                <a:latin typeface="HGP創英角ｺﾞｼｯｸUB" panose="020B0900000000000000" pitchFamily="50" charset="-128"/>
                <a:ea typeface="HGP創英角ｺﾞｼｯｸUB" panose="020B0900000000000000" pitchFamily="50" charset="-128"/>
              </a:defRPr>
            </a:lvl1p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3">
            <a:extLst>
              <a:ext uri="{FF2B5EF4-FFF2-40B4-BE49-F238E27FC236}">
                <a16:creationId xmlns:a16="http://schemas.microsoft.com/office/drawing/2014/main" id="{C23EDA41-B5CB-482A-A194-AF2742370281}"/>
              </a:ext>
            </a:extLst>
          </p:cNvPr>
          <p:cNvSpPr>
            <a:spLocks noGrp="1"/>
          </p:cNvSpPr>
          <p:nvPr>
            <p:ph type="dt" sz="half" idx="10"/>
          </p:nvPr>
        </p:nvSpPr>
        <p:spPr/>
        <p:txBody>
          <a:bodyPr/>
          <a:lstStyle>
            <a:lvl1pPr>
              <a:defRPr/>
            </a:lvl1pPr>
          </a:lstStyle>
          <a:p>
            <a:pPr>
              <a:defRPr/>
            </a:pPr>
            <a:endParaRPr lang="ja-JP" altLang="en-US"/>
          </a:p>
        </p:txBody>
      </p:sp>
      <p:sp>
        <p:nvSpPr>
          <p:cNvPr id="6" name="Footer Placeholder 4">
            <a:extLst>
              <a:ext uri="{FF2B5EF4-FFF2-40B4-BE49-F238E27FC236}">
                <a16:creationId xmlns:a16="http://schemas.microsoft.com/office/drawing/2014/main" id="{2F3F79DE-75D8-4920-AC4F-12CAF75788B2}"/>
              </a:ext>
            </a:extLst>
          </p:cNvPr>
          <p:cNvSpPr>
            <a:spLocks noGrp="1"/>
          </p:cNvSpPr>
          <p:nvPr>
            <p:ph type="ftr" sz="quarter" idx="11"/>
          </p:nvPr>
        </p:nvSpPr>
        <p:spPr/>
        <p:txBody>
          <a:bodyPr/>
          <a:lstStyle>
            <a:lvl1pPr>
              <a:defRPr/>
            </a:lvl1pPr>
          </a:lstStyle>
          <a:p>
            <a:pPr>
              <a:defRPr/>
            </a:pPr>
            <a:endParaRPr lang="ja-JP" altLang="en-US"/>
          </a:p>
        </p:txBody>
      </p:sp>
      <p:sp>
        <p:nvSpPr>
          <p:cNvPr id="7" name="Slide Number Placeholder 5">
            <a:extLst>
              <a:ext uri="{FF2B5EF4-FFF2-40B4-BE49-F238E27FC236}">
                <a16:creationId xmlns:a16="http://schemas.microsoft.com/office/drawing/2014/main" id="{CC961589-47CF-42F7-A51A-E09E52B82084}"/>
              </a:ext>
            </a:extLst>
          </p:cNvPr>
          <p:cNvSpPr>
            <a:spLocks noGrp="1"/>
          </p:cNvSpPr>
          <p:nvPr>
            <p:ph type="sldNum" sz="quarter" idx="12"/>
          </p:nvPr>
        </p:nvSpPr>
        <p:spPr/>
        <p:txBody>
          <a:bodyPr/>
          <a:lstStyle>
            <a:lvl1pPr>
              <a:defRPr>
                <a:solidFill>
                  <a:schemeClr val="tx1"/>
                </a:solidFill>
                <a:latin typeface="Meiryo UI" panose="020B0604030504040204" pitchFamily="50" charset="-128"/>
                <a:ea typeface="Meiryo UI" panose="020B0604030504040204" pitchFamily="50" charset="-128"/>
              </a:defRPr>
            </a:lvl1pPr>
          </a:lstStyle>
          <a:p>
            <a:pPr>
              <a:defRPr/>
            </a:pPr>
            <a:fld id="{96BA3565-E867-44AF-9D39-29D41BFB608A}" type="slidenum">
              <a:rPr lang="ja-JP" altLang="en-US" smtClean="0"/>
              <a:pPr>
                <a:defRPr/>
              </a:pPr>
              <a:t>‹#›</a:t>
            </a:fld>
            <a:endParaRPr lang="ja-JP" altLang="en-US"/>
          </a:p>
        </p:txBody>
      </p:sp>
    </p:spTree>
    <p:extLst>
      <p:ext uri="{BB962C8B-B14F-4D97-AF65-F5344CB8AC3E}">
        <p14:creationId xmlns:p14="http://schemas.microsoft.com/office/powerpoint/2010/main" val="8764143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emf"/><Relationship Id="rId5" Type="http://schemas.openxmlformats.org/officeDocument/2006/relationships/slideLayout" Target="../slideLayouts/slideLayout5.xml"/><Relationship Id="rId10" Type="http://schemas.openxmlformats.org/officeDocument/2006/relationships/oleObject" Target="../embeddings/oleObject1.bin"/><Relationship Id="rId4" Type="http://schemas.openxmlformats.org/officeDocument/2006/relationships/slideLayout" Target="../slideLayouts/slideLayout4.xml"/><Relationship Id="rId9"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9"/>
            </p:custDataLst>
            <p:extLst>
              <p:ext uri="{D42A27DB-BD31-4B8C-83A1-F6EECF244321}">
                <p14:modId xmlns:p14="http://schemas.microsoft.com/office/powerpoint/2010/main" val="75819799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10" imgW="563" imgH="564" progId="TCLayout.ActiveDocument.1">
                  <p:embed/>
                </p:oleObj>
              </mc:Choice>
              <mc:Fallback>
                <p:oleObj name="think-cellスライド" r:id="rId10" imgW="563" imgH="564" progId="TCLayout.ActiveDocument.1">
                  <p:embed/>
                  <p:pic>
                    <p:nvPicPr>
                      <p:cNvPr id="4" name="オブジェクト 3" hidden="1"/>
                      <p:cNvPicPr/>
                      <p:nvPr/>
                    </p:nvPicPr>
                    <p:blipFill>
                      <a:blip r:embed="rId11"/>
                      <a:stretch>
                        <a:fillRect/>
                      </a:stretch>
                    </p:blipFill>
                    <p:spPr>
                      <a:xfrm>
                        <a:off x="1588" y="1588"/>
                        <a:ext cx="1588" cy="1588"/>
                      </a:xfrm>
                      <a:prstGeom prst="rect">
                        <a:avLst/>
                      </a:prstGeom>
                    </p:spPr>
                  </p:pic>
                </p:oleObj>
              </mc:Fallback>
            </mc:AlternateContent>
          </a:graphicData>
        </a:graphic>
      </p:graphicFrame>
      <p:sp>
        <p:nvSpPr>
          <p:cNvPr id="2" name="Title Placeholder 1"/>
          <p:cNvSpPr>
            <a:spLocks noGrp="1"/>
          </p:cNvSpPr>
          <p:nvPr>
            <p:ph type="title"/>
          </p:nvPr>
        </p:nvSpPr>
        <p:spPr bwMode="gray">
          <a:xfrm>
            <a:off x="417000" y="180000"/>
            <a:ext cx="9072000" cy="615600"/>
          </a:xfrm>
          <a:prstGeom prst="rect">
            <a:avLst/>
          </a:prstGeom>
        </p:spPr>
        <p:txBody>
          <a:bodyPr vert="horz" lIns="0" tIns="0" rIns="0" bIns="0" rtlCol="0" anchor="b" anchorCtr="0">
            <a:noAutofit/>
          </a:bodyPr>
          <a:lstStyle/>
          <a:p>
            <a:r>
              <a:rPr lang="ja-JP" altLang="en-US" noProof="0"/>
              <a:t>キーメッセージを入力（本スライドで一番伝えたいこと＜名詞止め・体言止め不可＞）</a:t>
            </a:r>
            <a:endParaRPr lang="en-US" noProof="0"/>
          </a:p>
        </p:txBody>
      </p:sp>
      <p:sp>
        <p:nvSpPr>
          <p:cNvPr id="9" name="スライド番号プレースホルダ 9"/>
          <p:cNvSpPr>
            <a:spLocks noGrp="1"/>
          </p:cNvSpPr>
          <p:nvPr>
            <p:ph type="sldNum" sz="quarter" idx="4"/>
          </p:nvPr>
        </p:nvSpPr>
        <p:spPr bwMode="gray">
          <a:xfrm>
            <a:off x="417600" y="6588000"/>
            <a:ext cx="180000" cy="169200"/>
          </a:xfrm>
          <a:prstGeom prst="rect">
            <a:avLst/>
          </a:prstGeom>
        </p:spPr>
        <p:txBody>
          <a:bodyPr vert="horz" wrap="none" lIns="0" tIns="0" rIns="0" bIns="0" rtlCol="0" anchor="b" anchorCtr="0"/>
          <a:lstStyle>
            <a:lvl1pPr algn="r">
              <a:defRPr sz="900">
                <a:solidFill>
                  <a:schemeClr val="tx1"/>
                </a:solidFill>
                <a:latin typeface="+mn-lt"/>
                <a:ea typeface="+mn-ea"/>
                <a:cs typeface="+mn-cs"/>
                <a:sym typeface="+mn-lt"/>
              </a:defRPr>
            </a:lvl1pPr>
          </a:lstStyle>
          <a:p>
            <a:pPr fontAlgn="auto">
              <a:spcBef>
                <a:spcPts val="0"/>
              </a:spcBef>
              <a:spcAft>
                <a:spcPts val="0"/>
              </a:spcAft>
            </a:pPr>
            <a:fld id="{AA5FCFE5-FE56-4EF1-80A8-07776887C2A1}" type="slidenum">
              <a:rPr kumimoji="1" lang="ja-JP" altLang="en-US" smtClean="0"/>
              <a:pPr fontAlgn="auto">
                <a:spcBef>
                  <a:spcPts val="0"/>
                </a:spcBef>
                <a:spcAft>
                  <a:spcPts val="0"/>
                </a:spcAft>
              </a:pPr>
              <a:t>‹#›</a:t>
            </a:fld>
            <a:endParaRPr kumimoji="1" lang="ja-JP" altLang="en-US"/>
          </a:p>
        </p:txBody>
      </p:sp>
      <p:sp>
        <p:nvSpPr>
          <p:cNvPr id="3" name="テキスト プレースホルダー 2"/>
          <p:cNvSpPr>
            <a:spLocks noGrp="1"/>
          </p:cNvSpPr>
          <p:nvPr>
            <p:ph type="body" idx="1"/>
          </p:nvPr>
        </p:nvSpPr>
        <p:spPr bwMode="gray">
          <a:xfrm>
            <a:off x="416999" y="1476000"/>
            <a:ext cx="9073075" cy="4824000"/>
          </a:xfrm>
          <a:prstGeom prst="rect">
            <a:avLst/>
          </a:prstGeom>
        </p:spPr>
        <p:txBody>
          <a:bodyPr vert="horz" lIns="0" tIns="0" rIns="0" bIns="0" rtlCol="0">
            <a:noAutofit/>
          </a:bodyPr>
          <a:lstStyle/>
          <a:p>
            <a:pPr lvl="0"/>
            <a:r>
              <a:rPr kumimoji="1" lang="ja-JP" altLang="en-US"/>
              <a:t>マスター テキストの書式設定</a:t>
            </a:r>
            <a:endParaRPr kumimoji="1" lang="en-US" altLang="ja-JP"/>
          </a:p>
          <a:p>
            <a:pPr lvl="1"/>
            <a:r>
              <a:rPr kumimoji="1" lang="ja-JP" altLang="en-US"/>
              <a:t>第 </a:t>
            </a:r>
            <a:r>
              <a:rPr kumimoji="1" lang="en-US" altLang="ja-JP"/>
              <a:t>1 </a:t>
            </a:r>
            <a:r>
              <a:rPr kumimoji="1" lang="ja-JP" altLang="en-US"/>
              <a:t>レベル</a:t>
            </a:r>
            <a:endParaRPr kumimoji="1" lang="en-US" altLang="ja-JP"/>
          </a:p>
          <a:p>
            <a:pPr lvl="2"/>
            <a:r>
              <a:rPr kumimoji="1" lang="ja-JP" altLang="en-US"/>
              <a:t>第 </a:t>
            </a:r>
            <a:r>
              <a:rPr kumimoji="1" lang="en-US" altLang="ja-JP"/>
              <a:t>2 </a:t>
            </a:r>
            <a:r>
              <a:rPr kumimoji="1" lang="ja-JP" altLang="en-US"/>
              <a:t>レベル</a:t>
            </a:r>
            <a:endParaRPr kumimoji="1" lang="en-US" altLang="ja-JP"/>
          </a:p>
          <a:p>
            <a:pPr lvl="3"/>
            <a:r>
              <a:rPr kumimoji="1" lang="ja-JP" altLang="en-US"/>
              <a:t>第 </a:t>
            </a:r>
            <a:r>
              <a:rPr kumimoji="1" lang="en-US" altLang="ja-JP"/>
              <a:t>3 </a:t>
            </a:r>
            <a:r>
              <a:rPr kumimoji="1" lang="ja-JP" altLang="en-US"/>
              <a:t>レベル</a:t>
            </a:r>
            <a:endParaRPr kumimoji="1" lang="en-US" altLang="ja-JP"/>
          </a:p>
        </p:txBody>
      </p:sp>
    </p:spTree>
    <p:extLst>
      <p:ext uri="{BB962C8B-B14F-4D97-AF65-F5344CB8AC3E}">
        <p14:creationId xmlns:p14="http://schemas.microsoft.com/office/powerpoint/2010/main" val="1977651121"/>
      </p:ext>
    </p:extLst>
  </p:cSld>
  <p:clrMap bg1="lt1" tx1="dk1" bg2="lt2" tx2="dk2" accent1="accent1" accent2="accent2" accent3="accent3" accent4="accent4" accent5="accent5" accent6="accent6" hlink="hlink" folHlink="folHlink"/>
  <p:sldLayoutIdLst>
    <p:sldLayoutId id="2147483944" r:id="rId1"/>
    <p:sldLayoutId id="2147483934" r:id="rId2"/>
    <p:sldLayoutId id="2147483936" r:id="rId3"/>
    <p:sldLayoutId id="2147483912" r:id="rId4"/>
    <p:sldLayoutId id="2147483946" r:id="rId5"/>
    <p:sldLayoutId id="2147483948" r:id="rId6"/>
    <p:sldLayoutId id="2147483949" r:id="rId7"/>
  </p:sldLayoutIdLst>
  <p:hf hdr="0" ftr="0" dt="0"/>
  <p:txStyles>
    <p:titleStyle>
      <a:lvl1pPr algn="l" defTabSz="990564" rtl="0" eaLnBrk="1" latinLnBrk="0" hangingPunct="1">
        <a:spcBef>
          <a:spcPct val="0"/>
        </a:spcBef>
        <a:buNone/>
        <a:defRPr kumimoji="1" sz="2000" b="1" kern="1200" baseline="0">
          <a:solidFill>
            <a:schemeClr val="tx1"/>
          </a:solidFill>
          <a:latin typeface="+mj-lt"/>
          <a:ea typeface="+mj-ea"/>
          <a:cs typeface="+mj-cs"/>
          <a:sym typeface="+mj-lt"/>
        </a:defRPr>
      </a:lvl1pPr>
    </p:titleStyle>
    <p:bodyStyle>
      <a:lvl1pPr marL="0" marR="0" indent="0" algn="l" defTabSz="990564" rtl="0" eaLnBrk="1" fontAlgn="auto" latinLnBrk="0" hangingPunct="1">
        <a:lnSpc>
          <a:spcPct val="110000"/>
        </a:lnSpc>
        <a:spcBef>
          <a:spcPts val="600"/>
        </a:spcBef>
        <a:spcAft>
          <a:spcPts val="0"/>
        </a:spcAft>
        <a:buClrTx/>
        <a:buSzPct val="100000"/>
        <a:buFont typeface="Arial" panose="020B0604020202020204" pitchFamily="34" charset="0"/>
        <a:buNone/>
        <a:tabLst/>
        <a:defRPr kumimoji="1" sz="1200" b="0" kern="1200">
          <a:solidFill>
            <a:schemeClr val="tx1"/>
          </a:solidFill>
          <a:latin typeface="+mn-lt"/>
          <a:ea typeface="+mn-ea"/>
          <a:cs typeface="+mn-cs"/>
          <a:sym typeface="+mn-lt"/>
        </a:defRPr>
      </a:lvl1pPr>
      <a:lvl2pPr marL="180000" marR="0" indent="-180000" algn="l" defTabSz="990564" rtl="0" eaLnBrk="1" fontAlgn="auto" latinLnBrk="0" hangingPunct="1">
        <a:lnSpc>
          <a:spcPct val="110000"/>
        </a:lnSpc>
        <a:spcBef>
          <a:spcPts val="600"/>
        </a:spcBef>
        <a:spcAft>
          <a:spcPts val="0"/>
        </a:spcAft>
        <a:buClrTx/>
        <a:buSzPct val="100000"/>
        <a:buFont typeface="Wingdings" panose="05000000000000000000" pitchFamily="2" charset="2"/>
        <a:buChar char="n"/>
        <a:tabLst/>
        <a:defRPr kumimoji="1" lang="en-US" sz="1200" b="0" kern="1200" dirty="0" smtClean="0">
          <a:solidFill>
            <a:schemeClr val="tx1"/>
          </a:solidFill>
          <a:latin typeface="+mn-lt"/>
          <a:ea typeface="+mn-ea"/>
          <a:cs typeface="+mn-cs"/>
          <a:sym typeface="+mn-lt"/>
        </a:defRPr>
      </a:lvl2pPr>
      <a:lvl3pPr marL="360000" marR="0" indent="-180000" algn="l" defTabSz="990564" rtl="0" eaLnBrk="1" fontAlgn="auto" latinLnBrk="0" hangingPunct="1">
        <a:lnSpc>
          <a:spcPct val="110000"/>
        </a:lnSpc>
        <a:spcBef>
          <a:spcPts val="600"/>
        </a:spcBef>
        <a:spcAft>
          <a:spcPts val="0"/>
        </a:spcAft>
        <a:buClrTx/>
        <a:buSzPct val="100000"/>
        <a:buFont typeface="Wingdings" panose="05000000000000000000" pitchFamily="2" charset="2"/>
        <a:buChar char="Ø"/>
        <a:tabLst/>
        <a:defRPr kumimoji="1" lang="en-US" sz="1200" b="0" kern="1200" dirty="0" smtClean="0">
          <a:solidFill>
            <a:schemeClr val="tx1"/>
          </a:solidFill>
          <a:latin typeface="+mn-lt"/>
          <a:ea typeface="+mn-ea"/>
          <a:cs typeface="+mn-cs"/>
          <a:sym typeface="+mn-lt"/>
        </a:defRPr>
      </a:lvl3pPr>
      <a:lvl4pPr marL="504000" marR="0" indent="-144000" algn="l" defTabSz="990564" rtl="0" eaLnBrk="1" fontAlgn="auto" latinLnBrk="0" hangingPunct="1">
        <a:lnSpc>
          <a:spcPct val="110000"/>
        </a:lnSpc>
        <a:spcBef>
          <a:spcPts val="600"/>
        </a:spcBef>
        <a:spcAft>
          <a:spcPts val="0"/>
        </a:spcAft>
        <a:buClrTx/>
        <a:buSzPct val="100000"/>
        <a:buFont typeface="Arial" panose="020B0604020202020204" pitchFamily="34" charset="0"/>
        <a:buChar char="•"/>
        <a:tabLst/>
        <a:defRPr kumimoji="1" lang="en-US" sz="1200" b="0" kern="1200" baseline="0" dirty="0" smtClean="0">
          <a:solidFill>
            <a:schemeClr val="tx1"/>
          </a:solidFill>
          <a:latin typeface="+mn-lt"/>
          <a:ea typeface="+mn-ea"/>
          <a:cs typeface="+mn-cs"/>
          <a:sym typeface="+mn-lt"/>
        </a:defRPr>
      </a:lvl4pPr>
      <a:lvl5pPr marL="684000" indent="-180000" algn="l" defTabSz="865024" rtl="0" eaLnBrk="1" latinLnBrk="0" hangingPunct="1">
        <a:lnSpc>
          <a:spcPct val="110000"/>
        </a:lnSpc>
        <a:spcBef>
          <a:spcPts val="600"/>
        </a:spcBef>
        <a:spcAft>
          <a:spcPts val="0"/>
        </a:spcAft>
        <a:buClrTx/>
        <a:buSzPct val="100000"/>
        <a:buFont typeface="Verdana" panose="020B0604030504040204" pitchFamily="34" charset="0"/>
        <a:buChar char="−"/>
        <a:tabLst/>
        <a:defRPr kumimoji="1" lang="en-US" sz="1200" kern="1200" baseline="0" dirty="0" smtClean="0">
          <a:solidFill>
            <a:schemeClr val="tx1"/>
          </a:solidFill>
          <a:latin typeface="+mn-lt"/>
          <a:ea typeface="+mn-ea"/>
          <a:cs typeface="+mn-cs"/>
        </a:defRPr>
      </a:lvl5pPr>
      <a:lvl6pPr marL="864000" indent="-180000" algn="l" defTabSz="990564" rtl="0" eaLnBrk="1" latinLnBrk="0" hangingPunct="1">
        <a:lnSpc>
          <a:spcPct val="110000"/>
        </a:lnSpc>
        <a:spcBef>
          <a:spcPts val="600"/>
        </a:spcBef>
        <a:spcAft>
          <a:spcPts val="0"/>
        </a:spcAft>
        <a:buFont typeface="Wingdings" panose="05000000000000000000" pitchFamily="2" charset="2"/>
        <a:buChar char="ü"/>
        <a:defRPr kumimoji="1" sz="1200" kern="1200" baseline="0">
          <a:solidFill>
            <a:schemeClr val="tx1"/>
          </a:solidFill>
          <a:latin typeface="+mn-lt"/>
          <a:ea typeface="+mn-ea"/>
          <a:cs typeface="+mn-cs"/>
        </a:defRPr>
      </a:lvl6pPr>
      <a:lvl7pPr marL="577179" indent="-191093" algn="l" defTabSz="990564" rtl="0" eaLnBrk="1" latinLnBrk="0" hangingPunct="1">
        <a:spcBef>
          <a:spcPts val="0"/>
        </a:spcBef>
        <a:spcAft>
          <a:spcPts val="1083"/>
        </a:spcAft>
        <a:buFont typeface="Verdana" panose="020B0604030504040204" pitchFamily="34" charset="0"/>
        <a:buChar char="−"/>
        <a:defRPr kumimoji="1" sz="1300" kern="1200">
          <a:solidFill>
            <a:schemeClr val="tx1"/>
          </a:solidFill>
          <a:latin typeface="+mn-lt"/>
          <a:ea typeface="+mn-ea"/>
          <a:cs typeface="+mn-cs"/>
        </a:defRPr>
      </a:lvl7pPr>
      <a:lvl8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8pPr>
      <a:lvl9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9pPr>
    </p:bodyStyle>
    <p:otherStyle>
      <a:defPPr>
        <a:defRPr lang="en-US"/>
      </a:defPPr>
      <a:lvl1pPr marL="0" algn="l" defTabSz="990564" rtl="0" eaLnBrk="1" latinLnBrk="0" hangingPunct="1">
        <a:defRPr kumimoji="1" sz="1950" kern="1200">
          <a:solidFill>
            <a:schemeClr val="tx1"/>
          </a:solidFill>
          <a:latin typeface="+mn-lt"/>
          <a:ea typeface="+mn-ea"/>
          <a:cs typeface="+mn-cs"/>
        </a:defRPr>
      </a:lvl1pPr>
      <a:lvl2pPr marL="495283" algn="l" defTabSz="990564" rtl="0" eaLnBrk="1" latinLnBrk="0" hangingPunct="1">
        <a:defRPr kumimoji="1" sz="1950" kern="1200">
          <a:solidFill>
            <a:schemeClr val="tx1"/>
          </a:solidFill>
          <a:latin typeface="+mn-lt"/>
          <a:ea typeface="+mn-ea"/>
          <a:cs typeface="+mn-cs"/>
        </a:defRPr>
      </a:lvl2pPr>
      <a:lvl3pPr marL="990564" algn="l" defTabSz="990564" rtl="0" eaLnBrk="1" latinLnBrk="0" hangingPunct="1">
        <a:defRPr kumimoji="1" sz="1950" kern="1200">
          <a:solidFill>
            <a:schemeClr val="tx1"/>
          </a:solidFill>
          <a:latin typeface="+mn-lt"/>
          <a:ea typeface="+mn-ea"/>
          <a:cs typeface="+mn-cs"/>
        </a:defRPr>
      </a:lvl3pPr>
      <a:lvl4pPr marL="1485846" algn="l" defTabSz="990564" rtl="0" eaLnBrk="1" latinLnBrk="0" hangingPunct="1">
        <a:defRPr kumimoji="1" sz="1950" kern="1200">
          <a:solidFill>
            <a:schemeClr val="tx1"/>
          </a:solidFill>
          <a:latin typeface="+mn-lt"/>
          <a:ea typeface="+mn-ea"/>
          <a:cs typeface="+mn-cs"/>
        </a:defRPr>
      </a:lvl4pPr>
      <a:lvl5pPr marL="1981127" algn="l" defTabSz="990564" rtl="0" eaLnBrk="1" latinLnBrk="0" hangingPunct="1">
        <a:defRPr kumimoji="1" sz="1950" kern="1200">
          <a:solidFill>
            <a:schemeClr val="tx1"/>
          </a:solidFill>
          <a:latin typeface="+mn-lt"/>
          <a:ea typeface="+mn-ea"/>
          <a:cs typeface="+mn-cs"/>
        </a:defRPr>
      </a:lvl5pPr>
      <a:lvl6pPr marL="2476410" algn="l" defTabSz="990564" rtl="0" eaLnBrk="1" latinLnBrk="0" hangingPunct="1">
        <a:defRPr kumimoji="1" sz="1950" kern="1200">
          <a:solidFill>
            <a:schemeClr val="tx1"/>
          </a:solidFill>
          <a:latin typeface="+mn-lt"/>
          <a:ea typeface="+mn-ea"/>
          <a:cs typeface="+mn-cs"/>
        </a:defRPr>
      </a:lvl6pPr>
      <a:lvl7pPr marL="2971692" algn="l" defTabSz="990564" rtl="0" eaLnBrk="1" latinLnBrk="0" hangingPunct="1">
        <a:defRPr kumimoji="1" sz="1950" kern="1200">
          <a:solidFill>
            <a:schemeClr val="tx1"/>
          </a:solidFill>
          <a:latin typeface="+mn-lt"/>
          <a:ea typeface="+mn-ea"/>
          <a:cs typeface="+mn-cs"/>
        </a:defRPr>
      </a:lvl7pPr>
      <a:lvl8pPr marL="3466973" algn="l" defTabSz="990564" rtl="0" eaLnBrk="1" latinLnBrk="0" hangingPunct="1">
        <a:defRPr kumimoji="1" sz="1950" kern="1200">
          <a:solidFill>
            <a:schemeClr val="tx1"/>
          </a:solidFill>
          <a:latin typeface="+mn-lt"/>
          <a:ea typeface="+mn-ea"/>
          <a:cs typeface="+mn-cs"/>
        </a:defRPr>
      </a:lvl8pPr>
      <a:lvl9pPr marL="3962255" algn="l" defTabSz="990564" rtl="0" eaLnBrk="1" latinLnBrk="0" hangingPunct="1">
        <a:defRPr kumimoji="1" sz="1950" kern="1200">
          <a:solidFill>
            <a:schemeClr val="tx1"/>
          </a:solidFill>
          <a:latin typeface="+mn-lt"/>
          <a:ea typeface="+mn-ea"/>
          <a:cs typeface="+mn-cs"/>
        </a:defRPr>
      </a:lvl9pPr>
    </p:otherStyle>
  </p:txStyles>
  <p:extLst>
    <p:ext uri="{27BBF7A9-308A-43DC-89C8-2F10F3537804}">
      <p15:sldGuideLst xmlns:p15="http://schemas.microsoft.com/office/powerpoint/2012/main">
        <p15:guide id="0" pos="3120">
          <p15:clr>
            <a:srgbClr val="A4A3A4"/>
          </p15:clr>
        </p15:guide>
        <p15:guide id="1" orient="horz" pos="96">
          <p15:clr>
            <a:srgbClr val="A4A3A4"/>
          </p15:clr>
        </p15:guide>
        <p15:guide id="2" pos="3007">
          <p15:clr>
            <a:srgbClr val="A4A3A4"/>
          </p15:clr>
        </p15:guide>
        <p15:guide id="3" pos="3233">
          <p15:clr>
            <a:srgbClr val="A4A3A4"/>
          </p15:clr>
        </p15:guide>
        <p15:guide id="4" pos="5978">
          <p15:clr>
            <a:srgbClr val="A4A3A4"/>
          </p15:clr>
        </p15:guide>
        <p15:guide id="5" pos="262">
          <p15:clr>
            <a:srgbClr val="A4A3A4"/>
          </p15:clr>
        </p15:guide>
        <p15:guide id="6" orient="horz" pos="504">
          <p15:clr>
            <a:srgbClr val="A4A3A4"/>
          </p15:clr>
        </p15:guide>
        <p15:guide id="7" orient="horz" pos="640">
          <p15:clr>
            <a:srgbClr val="A4A3A4"/>
          </p15:clr>
        </p15:guide>
        <p15:guide id="8" orient="horz" pos="935">
          <p15:clr>
            <a:srgbClr val="A4A3A4"/>
          </p15:clr>
        </p15:guide>
        <p15:guide id="9" orient="horz" pos="3974">
          <p15:clr>
            <a:srgbClr val="A4A3A4"/>
          </p15:clr>
        </p15:guide>
        <p15:guide id="10" orient="horz" pos="4156">
          <p15:clr>
            <a:srgbClr val="A4A3A4"/>
          </p15:clr>
        </p15:guide>
        <p15:guide id="11" orient="horz" pos="4269">
          <p15:clr>
            <a:srgbClr val="A4A3A4"/>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8" Type="http://schemas.openxmlformats.org/officeDocument/2006/relationships/image" Target="../media/image14.svg"/><Relationship Id="rId3" Type="http://schemas.openxmlformats.org/officeDocument/2006/relationships/image" Target="../media/image9.png"/><Relationship Id="rId7" Type="http://schemas.openxmlformats.org/officeDocument/2006/relationships/image" Target="../media/image13.png"/><Relationship Id="rId12" Type="http://schemas.openxmlformats.org/officeDocument/2006/relationships/image" Target="../media/image18.svg"/><Relationship Id="rId2" Type="http://schemas.openxmlformats.org/officeDocument/2006/relationships/notesSlide" Target="../notesSlides/notesSlide8.xml"/><Relationship Id="rId1" Type="http://schemas.openxmlformats.org/officeDocument/2006/relationships/slideLayout" Target="../slideLayouts/slideLayout7.xml"/><Relationship Id="rId6" Type="http://schemas.openxmlformats.org/officeDocument/2006/relationships/image" Target="../media/image12.svg"/><Relationship Id="rId11" Type="http://schemas.openxmlformats.org/officeDocument/2006/relationships/image" Target="../media/image17.png"/><Relationship Id="rId5" Type="http://schemas.openxmlformats.org/officeDocument/2006/relationships/image" Target="../media/image11.png"/><Relationship Id="rId10" Type="http://schemas.openxmlformats.org/officeDocument/2006/relationships/image" Target="../media/image16.svg"/><Relationship Id="rId4" Type="http://schemas.openxmlformats.org/officeDocument/2006/relationships/image" Target="../media/image10.svg"/><Relationship Id="rId9" Type="http://schemas.openxmlformats.org/officeDocument/2006/relationships/image" Target="../media/image1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F4D85B0B-111C-41BD-AD38-C444BFF5C3FE}"/>
              </a:ext>
            </a:extLst>
          </p:cNvPr>
          <p:cNvSpPr>
            <a:spLocks noChangeArrowheads="1"/>
          </p:cNvSpPr>
          <p:nvPr/>
        </p:nvSpPr>
        <p:spPr bwMode="auto">
          <a:xfrm>
            <a:off x="0" y="244987"/>
            <a:ext cx="99060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nchor="t">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ctr" eaLnBrk="1" latinLnBrk="1" hangingPunct="1"/>
            <a:r>
              <a:rPr kumimoji="1" lang="ja-JP" altLang="en-US" sz="2400" b="1" dirty="0">
                <a:latin typeface="Meiryo UI" panose="020B0604030504040204" pitchFamily="50" charset="-128"/>
                <a:ea typeface="Meiryo UI" panose="020B0604030504040204" pitchFamily="50" charset="-128"/>
                <a:cs typeface="+mj-cs"/>
              </a:rPr>
              <a:t>令和</a:t>
            </a:r>
            <a:r>
              <a:rPr kumimoji="1" lang="en-US" altLang="ja-JP" sz="2400" b="1" dirty="0">
                <a:latin typeface="Meiryo UI" panose="020B0604030504040204" pitchFamily="50" charset="-128"/>
                <a:ea typeface="Meiryo UI" panose="020B0604030504040204" pitchFamily="50" charset="-128"/>
                <a:cs typeface="+mj-cs"/>
              </a:rPr>
              <a:t>8</a:t>
            </a:r>
            <a:r>
              <a:rPr kumimoji="1" lang="ja-JP" altLang="en-US" sz="2400" b="1" dirty="0">
                <a:latin typeface="Meiryo UI" panose="020B0604030504040204" pitchFamily="50" charset="-128"/>
                <a:ea typeface="Meiryo UI" panose="020B0604030504040204" pitchFamily="50" charset="-128"/>
                <a:cs typeface="+mj-cs"/>
              </a:rPr>
              <a:t>年度課題即応型官民協働ブーストアップ事業</a:t>
            </a:r>
            <a:endParaRPr kumimoji="1" lang="en-US" altLang="ja-JP" sz="2400" b="1" dirty="0">
              <a:latin typeface="Meiryo UI" panose="020B0604030504040204" pitchFamily="50" charset="-128"/>
              <a:ea typeface="Meiryo UI" panose="020B0604030504040204" pitchFamily="50" charset="-128"/>
              <a:cs typeface="+mj-cs"/>
            </a:endParaRPr>
          </a:p>
          <a:p>
            <a:pPr algn="ctr" eaLnBrk="1" latinLnBrk="1" hangingPunct="1"/>
            <a:r>
              <a:rPr kumimoji="1" lang="ja-JP" altLang="en-US" sz="2400" b="1" dirty="0">
                <a:latin typeface="Meiryo UI" panose="020B0604030504040204" pitchFamily="50" charset="-128"/>
                <a:ea typeface="Meiryo UI" panose="020B0604030504040204" pitchFamily="50" charset="-128"/>
                <a:cs typeface="+mj-cs"/>
              </a:rPr>
              <a:t>応募申請書</a:t>
            </a:r>
            <a:endParaRPr kumimoji="1" lang="en-US" altLang="ja-JP" sz="2400" b="1" dirty="0">
              <a:latin typeface="Meiryo UI" panose="020B0604030504040204" pitchFamily="50" charset="-128"/>
              <a:ea typeface="Meiryo UI" panose="020B0604030504040204" pitchFamily="50" charset="-128"/>
              <a:cs typeface="+mj-cs"/>
            </a:endParaRPr>
          </a:p>
        </p:txBody>
      </p:sp>
      <p:graphicFrame>
        <p:nvGraphicFramePr>
          <p:cNvPr id="8" name="表 7">
            <a:extLst>
              <a:ext uri="{FF2B5EF4-FFF2-40B4-BE49-F238E27FC236}">
                <a16:creationId xmlns:a16="http://schemas.microsoft.com/office/drawing/2014/main" id="{95FFE9E3-ADBC-5DEA-FE40-DF31C605F5E1}"/>
              </a:ext>
            </a:extLst>
          </p:cNvPr>
          <p:cNvGraphicFramePr>
            <a:graphicFrameLocks noGrp="1"/>
          </p:cNvGraphicFramePr>
          <p:nvPr>
            <p:extLst>
              <p:ext uri="{D42A27DB-BD31-4B8C-83A1-F6EECF244321}">
                <p14:modId xmlns:p14="http://schemas.microsoft.com/office/powerpoint/2010/main" val="2213896179"/>
              </p:ext>
            </p:extLst>
          </p:nvPr>
        </p:nvGraphicFramePr>
        <p:xfrm>
          <a:off x="631825" y="3384546"/>
          <a:ext cx="8674101" cy="3115678"/>
        </p:xfrm>
        <a:graphic>
          <a:graphicData uri="http://schemas.openxmlformats.org/drawingml/2006/table">
            <a:tbl>
              <a:tblPr firstRow="1" bandRow="1">
                <a:tableStyleId>{5940675A-B579-460E-94D1-54222C63F5DA}</a:tableStyleId>
              </a:tblPr>
              <a:tblGrid>
                <a:gridCol w="1311275">
                  <a:extLst>
                    <a:ext uri="{9D8B030D-6E8A-4147-A177-3AD203B41FA5}">
                      <a16:colId xmlns:a16="http://schemas.microsoft.com/office/drawing/2014/main" val="3062831302"/>
                    </a:ext>
                  </a:extLst>
                </a:gridCol>
                <a:gridCol w="2352675">
                  <a:extLst>
                    <a:ext uri="{9D8B030D-6E8A-4147-A177-3AD203B41FA5}">
                      <a16:colId xmlns:a16="http://schemas.microsoft.com/office/drawing/2014/main" val="3552301710"/>
                    </a:ext>
                  </a:extLst>
                </a:gridCol>
                <a:gridCol w="5010151">
                  <a:extLst>
                    <a:ext uri="{9D8B030D-6E8A-4147-A177-3AD203B41FA5}">
                      <a16:colId xmlns:a16="http://schemas.microsoft.com/office/drawing/2014/main" val="2542484180"/>
                    </a:ext>
                  </a:extLst>
                </a:gridCol>
              </a:tblGrid>
              <a:tr h="258442">
                <a:tc gridSpan="2">
                  <a:txBody>
                    <a:bodyPr/>
                    <a:lstStyle/>
                    <a:p>
                      <a:pPr algn="ctr"/>
                      <a:r>
                        <a:rPr kumimoji="1" lang="ja-JP" altLang="en-US" sz="1400" dirty="0">
                          <a:latin typeface="Meiryo UI" panose="020B0604030504040204" pitchFamily="50" charset="-128"/>
                          <a:ea typeface="Meiryo UI" panose="020B0604030504040204" pitchFamily="50" charset="-128"/>
                        </a:rPr>
                        <a:t>応募テーマ</a:t>
                      </a:r>
                    </a:p>
                  </a:txBody>
                  <a:tcPr anchor="ctr"/>
                </a:tc>
                <a:tc hMerge="1">
                  <a:txBody>
                    <a:bodyPr/>
                    <a:lstStyle/>
                    <a:p>
                      <a:pPr algn="ctr"/>
                      <a:endParaRPr kumimoji="1" lang="ja-JP" altLang="en-US" sz="1600">
                        <a:latin typeface="Meiryo UI" panose="020B0604030504040204" pitchFamily="50" charset="-128"/>
                        <a:ea typeface="Meiryo UI" panose="020B0604030504040204" pitchFamily="50" charset="-128"/>
                      </a:endParaRPr>
                    </a:p>
                  </a:txBody>
                  <a:tcPr anchor="ctr"/>
                </a:tc>
                <a:tc>
                  <a:txBody>
                    <a:bodyPr/>
                    <a:lstStyle/>
                    <a:p>
                      <a:pPr algn="l"/>
                      <a:r>
                        <a:rPr kumimoji="1" lang="ja-JP" altLang="en-US" sz="1200" dirty="0">
                          <a:solidFill>
                            <a:srgbClr val="FF0000"/>
                          </a:solidFill>
                          <a:latin typeface="Meiryo UI" panose="020B0604030504040204" pitchFamily="50" charset="-128"/>
                          <a:ea typeface="Meiryo UI" panose="020B0604030504040204" pitchFamily="50" charset="-128"/>
                        </a:rPr>
                        <a:t>公募中のテーマの内、応募するテーマを記載してください。</a:t>
                      </a:r>
                    </a:p>
                  </a:txBody>
                  <a:tcPr anchor="ctr"/>
                </a:tc>
                <a:extLst>
                  <a:ext uri="{0D108BD9-81ED-4DB2-BD59-A6C34878D82A}">
                    <a16:rowId xmlns:a16="http://schemas.microsoft.com/office/drawing/2014/main" val="4225154725"/>
                  </a:ext>
                </a:extLst>
              </a:tr>
              <a:tr h="258442">
                <a:tc gridSpan="2">
                  <a:txBody>
                    <a:bodyPr/>
                    <a:lstStyle/>
                    <a:p>
                      <a:pPr algn="ctr"/>
                      <a:r>
                        <a:rPr lang="ja-JP" altLang="en-US" sz="1400">
                          <a:latin typeface="Meiryo UI"/>
                          <a:ea typeface="Meiryo UI"/>
                        </a:rPr>
                        <a:t>会</a:t>
                      </a:r>
                      <a:r>
                        <a:rPr kumimoji="1" lang="ja-JP" altLang="en-US" sz="1400">
                          <a:latin typeface="Meiryo UI"/>
                          <a:ea typeface="Meiryo UI"/>
                        </a:rPr>
                        <a:t>社名</a:t>
                      </a:r>
                    </a:p>
                  </a:txBody>
                  <a:tcPr anchor="ctr"/>
                </a:tc>
                <a:tc hMerge="1">
                  <a:txBody>
                    <a:bodyPr/>
                    <a:lstStyle/>
                    <a:p>
                      <a:pPr algn="ctr"/>
                      <a:endParaRPr kumimoji="1" lang="ja-JP" altLang="en-US" sz="1600">
                        <a:latin typeface="Meiryo UI" panose="020B0604030504040204" pitchFamily="50" charset="-128"/>
                        <a:ea typeface="Meiryo UI" panose="020B0604030504040204" pitchFamily="50" charset="-128"/>
                      </a:endParaRPr>
                    </a:p>
                  </a:txBody>
                  <a:tcPr anchor="ctr"/>
                </a:tc>
                <a:tc>
                  <a:txBody>
                    <a:bodyPr/>
                    <a:lstStyle/>
                    <a:p>
                      <a:pPr algn="l"/>
                      <a:r>
                        <a:rPr kumimoji="1" lang="ja-JP" altLang="en-US" sz="1200" dirty="0">
                          <a:solidFill>
                            <a:srgbClr val="FF0000"/>
                          </a:solidFill>
                          <a:latin typeface="Meiryo UI" panose="020B0604030504040204" pitchFamily="50" charset="-128"/>
                          <a:ea typeface="Meiryo UI" panose="020B0604030504040204" pitchFamily="50" charset="-128"/>
                        </a:rPr>
                        <a:t>貴社名を記載してください。</a:t>
                      </a:r>
                    </a:p>
                  </a:txBody>
                  <a:tcPr anchor="ctr"/>
                </a:tc>
                <a:extLst>
                  <a:ext uri="{0D108BD9-81ED-4DB2-BD59-A6C34878D82A}">
                    <a16:rowId xmlns:a16="http://schemas.microsoft.com/office/drawing/2014/main" val="925252091"/>
                  </a:ext>
                </a:extLst>
              </a:tr>
              <a:tr h="258442">
                <a:tc rowSpan="5">
                  <a:txBody>
                    <a:bodyPr/>
                    <a:lstStyle/>
                    <a:p>
                      <a:pPr algn="ctr"/>
                      <a:r>
                        <a:rPr kumimoji="1" lang="ja-JP" altLang="en-US" sz="1400">
                          <a:latin typeface="Meiryo UI" panose="020B0604030504040204" pitchFamily="50" charset="-128"/>
                          <a:ea typeface="Meiryo UI" panose="020B0604030504040204" pitchFamily="50" charset="-128"/>
                        </a:rPr>
                        <a:t>担当者情報</a:t>
                      </a:r>
                    </a:p>
                  </a:txBody>
                  <a:tcPr anchor="ctr"/>
                </a:tc>
                <a:tc>
                  <a:txBody>
                    <a:bodyPr/>
                    <a:lstStyle/>
                    <a:p>
                      <a:pPr algn="ctr"/>
                      <a:r>
                        <a:rPr kumimoji="1" lang="ja-JP" altLang="en-US" sz="1400">
                          <a:latin typeface="Meiryo UI" panose="020B0604030504040204" pitchFamily="50" charset="-128"/>
                          <a:ea typeface="Meiryo UI" panose="020B0604030504040204" pitchFamily="50" charset="-128"/>
                        </a:rPr>
                        <a:t>担当者名（フリガナ）</a:t>
                      </a:r>
                    </a:p>
                  </a:txBody>
                  <a:tcPr anchor="ctr"/>
                </a:tc>
                <a:tc>
                  <a:txBody>
                    <a:bodyPr/>
                    <a:lstStyle/>
                    <a:p>
                      <a:pPr algn="l"/>
                      <a:r>
                        <a:rPr kumimoji="1" lang="ja-JP" altLang="en-US" sz="1200" dirty="0">
                          <a:solidFill>
                            <a:srgbClr val="FF0000"/>
                          </a:solidFill>
                          <a:latin typeface="Meiryo UI" panose="020B0604030504040204" pitchFamily="50" charset="-128"/>
                          <a:ea typeface="Meiryo UI" panose="020B0604030504040204" pitchFamily="50" charset="-128"/>
                        </a:rPr>
                        <a:t>窓口になる担当者の方のお名前を記載してください。</a:t>
                      </a:r>
                    </a:p>
                  </a:txBody>
                  <a:tcPr anchor="ctr"/>
                </a:tc>
                <a:extLst>
                  <a:ext uri="{0D108BD9-81ED-4DB2-BD59-A6C34878D82A}">
                    <a16:rowId xmlns:a16="http://schemas.microsoft.com/office/drawing/2014/main" val="664898376"/>
                  </a:ext>
                </a:extLst>
              </a:tr>
              <a:tr h="258442">
                <a:tc vMerge="1">
                  <a:txBody>
                    <a:bodyPr/>
                    <a:lstStyle/>
                    <a:p>
                      <a:pPr algn="ctr"/>
                      <a:endParaRPr kumimoji="1" lang="ja-JP" altLang="en-US" sz="1600">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400">
                          <a:latin typeface="Meiryo UI" panose="020B0604030504040204" pitchFamily="50" charset="-128"/>
                          <a:ea typeface="Meiryo UI" panose="020B0604030504040204" pitchFamily="50" charset="-128"/>
                        </a:rPr>
                        <a:t>役職</a:t>
                      </a:r>
                    </a:p>
                  </a:txBody>
                  <a:tcPr anchor="ctr"/>
                </a:tc>
                <a:tc>
                  <a:txBody>
                    <a:bodyPr/>
                    <a:lstStyle/>
                    <a:p>
                      <a:pPr algn="l"/>
                      <a:r>
                        <a:rPr kumimoji="1" lang="ja-JP" altLang="en-US" sz="1200" dirty="0">
                          <a:solidFill>
                            <a:srgbClr val="FF0000"/>
                          </a:solidFill>
                          <a:latin typeface="Meiryo UI" panose="020B0604030504040204" pitchFamily="50" charset="-128"/>
                          <a:ea typeface="Meiryo UI" panose="020B0604030504040204" pitchFamily="50" charset="-128"/>
                        </a:rPr>
                        <a:t>上記担当者の方の役職を記載してください。</a:t>
                      </a:r>
                    </a:p>
                  </a:txBody>
                  <a:tcPr anchor="ctr"/>
                </a:tc>
                <a:extLst>
                  <a:ext uri="{0D108BD9-81ED-4DB2-BD59-A6C34878D82A}">
                    <a16:rowId xmlns:a16="http://schemas.microsoft.com/office/drawing/2014/main" val="1957873538"/>
                  </a:ext>
                </a:extLst>
              </a:tr>
              <a:tr h="258442">
                <a:tc vMerge="1">
                  <a:txBody>
                    <a:bodyPr/>
                    <a:lstStyle/>
                    <a:p>
                      <a:pPr algn="ctr"/>
                      <a:endParaRPr kumimoji="1" lang="ja-JP" altLang="en-US" sz="1600">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400">
                          <a:latin typeface="Meiryo UI" panose="020B0604030504040204" pitchFamily="50" charset="-128"/>
                          <a:ea typeface="Meiryo UI" panose="020B0604030504040204" pitchFamily="50" charset="-128"/>
                        </a:rPr>
                        <a:t>部署名</a:t>
                      </a:r>
                    </a:p>
                  </a:txBody>
                  <a:tcPr anchor="ctr"/>
                </a:tc>
                <a:tc>
                  <a:txBody>
                    <a:bodyPr/>
                    <a:lstStyle/>
                    <a:p>
                      <a:pPr algn="l"/>
                      <a:r>
                        <a:rPr kumimoji="1" lang="ja-JP" altLang="en-US" sz="1200" dirty="0">
                          <a:solidFill>
                            <a:srgbClr val="FF0000"/>
                          </a:solidFill>
                          <a:latin typeface="Meiryo UI" panose="020B0604030504040204" pitchFamily="50" charset="-128"/>
                          <a:ea typeface="Meiryo UI" panose="020B0604030504040204" pitchFamily="50" charset="-128"/>
                        </a:rPr>
                        <a:t>上記担当者が所属する部署名を記載してください。</a:t>
                      </a:r>
                    </a:p>
                  </a:txBody>
                  <a:tcPr anchor="ctr"/>
                </a:tc>
                <a:extLst>
                  <a:ext uri="{0D108BD9-81ED-4DB2-BD59-A6C34878D82A}">
                    <a16:rowId xmlns:a16="http://schemas.microsoft.com/office/drawing/2014/main" val="4264825847"/>
                  </a:ext>
                </a:extLst>
              </a:tr>
              <a:tr h="258442">
                <a:tc vMerge="1">
                  <a:txBody>
                    <a:bodyPr/>
                    <a:lstStyle/>
                    <a:p>
                      <a:pPr algn="ctr"/>
                      <a:endParaRPr kumimoji="1" lang="ja-JP" altLang="en-US" sz="1600">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400" dirty="0">
                          <a:latin typeface="Meiryo UI" panose="020B0604030504040204" pitchFamily="50" charset="-128"/>
                          <a:ea typeface="Meiryo UI" panose="020B0604030504040204" pitchFamily="50" charset="-128"/>
                        </a:rPr>
                        <a:t>電話番号</a:t>
                      </a:r>
                    </a:p>
                  </a:txBody>
                  <a:tcPr anchor="ctr"/>
                </a:tc>
                <a:tc>
                  <a:txBody>
                    <a:bodyPr/>
                    <a:lstStyle/>
                    <a:p>
                      <a:pPr algn="l"/>
                      <a:r>
                        <a:rPr kumimoji="1" lang="ja-JP" altLang="en-US" sz="1200" dirty="0">
                          <a:solidFill>
                            <a:srgbClr val="FF0000"/>
                          </a:solidFill>
                          <a:latin typeface="Meiryo UI" panose="020B0604030504040204" pitchFamily="50" charset="-128"/>
                          <a:ea typeface="Meiryo UI" panose="020B0604030504040204" pitchFamily="50" charset="-128"/>
                        </a:rPr>
                        <a:t>上記担当者に繋がる電話番号を記載してください。</a:t>
                      </a:r>
                    </a:p>
                  </a:txBody>
                  <a:tcPr anchor="ctr"/>
                </a:tc>
                <a:extLst>
                  <a:ext uri="{0D108BD9-81ED-4DB2-BD59-A6C34878D82A}">
                    <a16:rowId xmlns:a16="http://schemas.microsoft.com/office/drawing/2014/main" val="3109509210"/>
                  </a:ext>
                </a:extLst>
              </a:tr>
              <a:tr h="258442">
                <a:tc vMerge="1">
                  <a:txBody>
                    <a:bodyPr/>
                    <a:lstStyle/>
                    <a:p>
                      <a:pPr algn="ctr"/>
                      <a:endParaRPr kumimoji="1" lang="ja-JP" altLang="en-US" sz="1600">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400">
                          <a:latin typeface="Meiryo UI" panose="020B0604030504040204" pitchFamily="50" charset="-128"/>
                          <a:ea typeface="Meiryo UI" panose="020B0604030504040204" pitchFamily="50" charset="-128"/>
                        </a:rPr>
                        <a:t>メールアドレス</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rgbClr val="FF0000"/>
                          </a:solidFill>
                          <a:latin typeface="Meiryo UI" panose="020B0604030504040204" pitchFamily="50" charset="-128"/>
                          <a:ea typeface="Meiryo UI" panose="020B0604030504040204" pitchFamily="50" charset="-128"/>
                        </a:rPr>
                        <a:t>上記担当者に繋がるメールアドレスを記載してください。</a:t>
                      </a:r>
                    </a:p>
                  </a:txBody>
                  <a:tcPr anchor="ctr"/>
                </a:tc>
                <a:extLst>
                  <a:ext uri="{0D108BD9-81ED-4DB2-BD59-A6C34878D82A}">
                    <a16:rowId xmlns:a16="http://schemas.microsoft.com/office/drawing/2014/main" val="1129366676"/>
                  </a:ext>
                </a:extLst>
              </a:tr>
              <a:tr h="982078">
                <a:tc gridSpan="3">
                  <a:txBody>
                    <a:bodyPr/>
                    <a:lstStyle/>
                    <a:p>
                      <a:pPr algn="l"/>
                      <a:r>
                        <a:rPr kumimoji="1" lang="en-US" altLang="ja-JP" sz="1400" dirty="0">
                          <a:latin typeface="Meiryo UI" panose="020B0604030504040204" pitchFamily="50" charset="-128"/>
                          <a:ea typeface="Meiryo UI" panose="020B0604030504040204" pitchFamily="50" charset="-128"/>
                        </a:rPr>
                        <a:t>【</a:t>
                      </a:r>
                      <a:r>
                        <a:rPr kumimoji="1" lang="ja-JP" altLang="en-US" sz="1400" dirty="0">
                          <a:latin typeface="Meiryo UI" panose="020B0604030504040204" pitchFamily="50" charset="-128"/>
                          <a:ea typeface="Meiryo UI" panose="020B0604030504040204" pitchFamily="50" charset="-128"/>
                        </a:rPr>
                        <a:t>誓約事項</a:t>
                      </a:r>
                      <a:r>
                        <a:rPr kumimoji="1" lang="en-US" altLang="ja-JP" sz="1400" dirty="0">
                          <a:latin typeface="Meiryo UI" panose="020B0604030504040204" pitchFamily="50" charset="-128"/>
                          <a:ea typeface="Meiryo UI" panose="020B0604030504040204" pitchFamily="50" charset="-128"/>
                        </a:rPr>
                        <a:t>】</a:t>
                      </a:r>
                    </a:p>
                    <a:p>
                      <a:pPr algn="l"/>
                      <a:r>
                        <a:rPr kumimoji="1" lang="ja-JP" altLang="en-US" sz="1400" dirty="0">
                          <a:latin typeface="Meiryo UI" panose="020B0604030504040204" pitchFamily="50" charset="-128"/>
                          <a:ea typeface="Meiryo UI" panose="020B0604030504040204" pitchFamily="50" charset="-128"/>
                        </a:rPr>
                        <a:t>本申請書に記載した内容は、事実に相違なく、虚偽の記載はありません。</a:t>
                      </a:r>
                    </a:p>
                    <a:p>
                      <a:pPr algn="l"/>
                      <a:r>
                        <a:rPr kumimoji="1" lang="ja-JP" altLang="en-US" sz="1400" dirty="0">
                          <a:latin typeface="Meiryo UI" panose="020B0604030504040204" pitchFamily="50" charset="-128"/>
                          <a:ea typeface="Meiryo UI" panose="020B0604030504040204" pitchFamily="50" charset="-128"/>
                        </a:rPr>
                        <a:t>また、事務局から内容確認や追加情報の提出を求められた場合には、誠実に対応することを誓約します。</a:t>
                      </a:r>
                    </a:p>
                    <a:p>
                      <a:pPr algn="l"/>
                      <a:r>
                        <a:rPr kumimoji="1" lang="ja-JP" altLang="en-US" sz="1400" dirty="0">
                          <a:solidFill>
                            <a:srgbClr val="FF0000"/>
                          </a:solidFill>
                          <a:latin typeface="Meiryo UI" panose="020B0604030504040204" pitchFamily="50" charset="-128"/>
                          <a:ea typeface="Meiryo UI" panose="020B0604030504040204" pitchFamily="50" charset="-128"/>
                        </a:rPr>
                        <a:t>□ 上記内容について確認の上、誓約します。</a:t>
                      </a:r>
                    </a:p>
                  </a:txBody>
                  <a:tcPr anchor="ctr"/>
                </a:tc>
                <a:tc hMerge="1">
                  <a:txBody>
                    <a:bodyPr/>
                    <a:lstStyle/>
                    <a:p>
                      <a:pPr algn="ctr"/>
                      <a:endParaRPr kumimoji="1" lang="ja-JP" altLang="en-US" sz="1400">
                        <a:latin typeface="Meiryo UI" panose="020B0604030504040204" pitchFamily="50" charset="-128"/>
                        <a:ea typeface="Meiryo UI" panose="020B0604030504040204" pitchFamily="50" charset="-128"/>
                      </a:endParaRPr>
                    </a:p>
                  </a:txBody>
                  <a:tcPr anchor="ct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a:solidFill>
                          <a:srgbClr val="FF0000"/>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355390043"/>
                  </a:ext>
                </a:extLst>
              </a:tr>
            </a:tbl>
          </a:graphicData>
        </a:graphic>
      </p:graphicFrame>
      <p:sp>
        <p:nvSpPr>
          <p:cNvPr id="20" name="テキスト ボックス 19">
            <a:extLst>
              <a:ext uri="{FF2B5EF4-FFF2-40B4-BE49-F238E27FC236}">
                <a16:creationId xmlns:a16="http://schemas.microsoft.com/office/drawing/2014/main" id="{40F7C2E6-09F9-88E7-E6CB-A186FCBBF2EE}"/>
              </a:ext>
            </a:extLst>
          </p:cNvPr>
          <p:cNvSpPr txBox="1"/>
          <p:nvPr/>
        </p:nvSpPr>
        <p:spPr>
          <a:xfrm>
            <a:off x="631825" y="1066373"/>
            <a:ext cx="8674101" cy="2246769"/>
          </a:xfrm>
          <a:prstGeom prst="rect">
            <a:avLst/>
          </a:prstGeom>
          <a:noFill/>
        </p:spPr>
        <p:txBody>
          <a:bodyPr wrap="square" lIns="91440" tIns="45720" rIns="91440" bIns="45720" rtlCol="0" anchor="t">
            <a:spAutoFit/>
          </a:bodyPr>
          <a:lstStyle/>
          <a:p>
            <a:r>
              <a:rPr kumimoji="1" lang="ja-JP" altLang="en-US" sz="1400" dirty="0">
                <a:latin typeface="Meiryo UI" panose="020B0604030504040204" pitchFamily="50" charset="-128"/>
                <a:ea typeface="Meiryo UI" panose="020B0604030504040204" pitchFamily="50" charset="-128"/>
              </a:rPr>
              <a:t>令和</a:t>
            </a:r>
            <a:r>
              <a:rPr kumimoji="1" lang="en-US" altLang="ja-JP" sz="1400" dirty="0">
                <a:latin typeface="Meiryo UI" panose="020B0604030504040204" pitchFamily="50" charset="-128"/>
                <a:ea typeface="Meiryo UI" panose="020B0604030504040204" pitchFamily="50" charset="-128"/>
              </a:rPr>
              <a:t>8</a:t>
            </a:r>
            <a:r>
              <a:rPr kumimoji="1" lang="ja-JP" altLang="en-US" sz="1400" dirty="0">
                <a:latin typeface="Meiryo UI" panose="020B0604030504040204" pitchFamily="50" charset="-128"/>
                <a:ea typeface="Meiryo UI" panose="020B0604030504040204" pitchFamily="50" charset="-128"/>
              </a:rPr>
              <a:t>年度課題即応型官民協働ブーストアップ事業へご応募いただき誠にありがとうございます。</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以下の注意事項をご一読いただき、申請書のご記入をお願いいたします。</a:t>
            </a:r>
            <a:endParaRPr kumimoji="1" lang="en-US" altLang="ja-JP" sz="1400" dirty="0">
              <a:latin typeface="Meiryo UI" panose="020B0604030504040204" pitchFamily="50" charset="-128"/>
              <a:ea typeface="Meiryo UI" panose="020B0604030504040204" pitchFamily="50" charset="-128"/>
            </a:endParaRPr>
          </a:p>
          <a:p>
            <a:endParaRPr kumimoji="1" lang="en-US" altLang="ja-JP" sz="1400" dirty="0">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latin typeface="Meiryo UI" panose="020B0604030504040204" pitchFamily="50" charset="-128"/>
                <a:ea typeface="Meiryo UI" panose="020B0604030504040204" pitchFamily="50" charset="-128"/>
              </a:rPr>
              <a:t>応募内容の確認や審査に必要な情報を担保するためため、事務局より連絡させて頂く場合がございます。</a:t>
            </a:r>
            <a:endParaRPr kumimoji="1" lang="en-US" altLang="ja-JP" sz="1400" dirty="0">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latin typeface="Meiryo UI" panose="020B0604030504040204" pitchFamily="50" charset="-128"/>
                <a:ea typeface="Meiryo UI" panose="020B0604030504040204" pitchFamily="50" charset="-128"/>
              </a:rPr>
              <a:t>提出いただいた応募申請書は当該審査の目的以外には使用いたしません。</a:t>
            </a:r>
            <a:endParaRPr kumimoji="1" lang="en-US" altLang="ja-JP" sz="1400" dirty="0">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latin typeface="Meiryo UI" panose="020B0604030504040204" pitchFamily="50" charset="-128"/>
                <a:ea typeface="Meiryo UI" panose="020B0604030504040204" pitchFamily="50" charset="-128"/>
              </a:rPr>
              <a:t>各ページに赤字で記載項目やポイント、粒度等を示しております。既存の製品紹介資料等に該当する内容がある場合は、様式にかかわらず該当箇所を抜粋・貼付いただいて差し支えありません（図表・スクリーンショットの活用も可）。ただし、各項目で示している記載事項や記載の観点に沿うよう、必要に応じて補足・整理の上、ご記載ください。</a:t>
            </a:r>
          </a:p>
          <a:p>
            <a:pPr marL="285750" indent="-285750">
              <a:buFont typeface="Arial" panose="020B0604020202020204" pitchFamily="34" charset="0"/>
              <a:buChar char="•"/>
            </a:pPr>
            <a:r>
              <a:rPr kumimoji="1" lang="ja-JP" altLang="en-US" sz="1400" dirty="0">
                <a:latin typeface="Meiryo UI" panose="020B0604030504040204" pitchFamily="50" charset="-128"/>
                <a:ea typeface="Meiryo UI" panose="020B0604030504040204" pitchFamily="50" charset="-128"/>
                <a:cs typeface="Arial"/>
              </a:rPr>
              <a:t>また、赤で記載例や図を示しておりますが、あくまでもイメージとしてご確認いただき、</a:t>
            </a:r>
            <a:r>
              <a:rPr kumimoji="1" lang="ja-JP" altLang="en-US" sz="1400" dirty="0">
                <a:latin typeface="Meiryo UI" panose="020B0604030504040204" pitchFamily="50" charset="-128"/>
                <a:ea typeface="Meiryo UI" panose="020B0604030504040204" pitchFamily="50" charset="-128"/>
              </a:rPr>
              <a:t>作成される時には赤字部分を消して</a:t>
            </a:r>
            <a:r>
              <a:rPr kumimoji="1" lang="ja-JP" altLang="en-US" sz="1400" dirty="0">
                <a:latin typeface="Meiryo UI" panose="020B0604030504040204" pitchFamily="50" charset="-128"/>
                <a:ea typeface="Meiryo UI" panose="020B0604030504040204" pitchFamily="50" charset="-128"/>
                <a:cs typeface="Arial"/>
              </a:rPr>
              <a:t>ご利用ください。</a:t>
            </a:r>
            <a:endParaRPr lang="ja-JP" altLang="en-US" sz="1400" dirty="0">
              <a:latin typeface="Meiryo UI" panose="020B0604030504040204" pitchFamily="50" charset="-128"/>
              <a:ea typeface="Meiryo UI" panose="020B0604030504040204" pitchFamily="50" charset="-128"/>
              <a:cs typeface="Arial"/>
            </a:endParaRPr>
          </a:p>
        </p:txBody>
      </p:sp>
      <p:sp>
        <p:nvSpPr>
          <p:cNvPr id="2" name="スライド番号プレースホルダー 1">
            <a:extLst>
              <a:ext uri="{FF2B5EF4-FFF2-40B4-BE49-F238E27FC236}">
                <a16:creationId xmlns:a16="http://schemas.microsoft.com/office/drawing/2014/main" id="{D15529C8-D78B-5ACD-8301-AC071A62D98C}"/>
              </a:ext>
            </a:extLst>
          </p:cNvPr>
          <p:cNvSpPr txBox="1">
            <a:spLocks/>
          </p:cNvSpPr>
          <p:nvPr/>
        </p:nvSpPr>
        <p:spPr>
          <a:xfrm>
            <a:off x="417600" y="6565140"/>
            <a:ext cx="180000" cy="169200"/>
          </a:xfrm>
        </p:spPr>
        <p:txBody>
          <a:bodyPr/>
          <a:lstStyle>
            <a:defPPr>
              <a:defRPr lang="en-US"/>
            </a:defPPr>
            <a:lvl1pPr algn="l" rtl="0" fontAlgn="base">
              <a:spcBef>
                <a:spcPct val="0"/>
              </a:spcBef>
              <a:spcAft>
                <a:spcPct val="0"/>
              </a:spcAft>
              <a:defRPr sz="1900" kern="1200">
                <a:solidFill>
                  <a:schemeClr val="tx1"/>
                </a:solidFill>
                <a:latin typeface="Arial" charset="0"/>
                <a:ea typeface="+mn-ea"/>
                <a:cs typeface="Arial"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endParaRPr lang="ja-JP" altLang="en-US">
              <a:latin typeface="Meiryo UI" panose="020B0604030504040204" pitchFamily="50" charset="-128"/>
              <a:ea typeface="Meiryo UI" panose="020B0604030504040204" pitchFamily="50" charset="-128"/>
            </a:endParaRPr>
          </a:p>
        </p:txBody>
      </p:sp>
      <p:sp>
        <p:nvSpPr>
          <p:cNvPr id="7" name="スライド番号プレースホルダー 6">
            <a:extLst>
              <a:ext uri="{FF2B5EF4-FFF2-40B4-BE49-F238E27FC236}">
                <a16:creationId xmlns:a16="http://schemas.microsoft.com/office/drawing/2014/main" id="{6C8992B8-0CCE-068C-53A8-BCD914F3B2C3}"/>
              </a:ext>
            </a:extLst>
          </p:cNvPr>
          <p:cNvSpPr>
            <a:spLocks noGrp="1"/>
          </p:cNvSpPr>
          <p:nvPr>
            <p:ph type="sldNum" sz="quarter" idx="12"/>
          </p:nvPr>
        </p:nvSpPr>
        <p:spPr/>
        <p:txBody>
          <a:bodyPr/>
          <a:lstStyle/>
          <a:p>
            <a:pPr>
              <a:defRPr/>
            </a:pPr>
            <a:fld id="{CE75DD66-A2E9-469A-913F-9098062BF160}" type="slidenum">
              <a:rPr lang="ja-JP" altLang="en-US" smtClean="0">
                <a:latin typeface="Meiryo UI" panose="020B0604030504040204" pitchFamily="50" charset="-128"/>
                <a:ea typeface="Meiryo UI" panose="020B0604030504040204" pitchFamily="50" charset="-128"/>
              </a:rPr>
              <a:pPr>
                <a:defRPr/>
              </a:pPr>
              <a:t>1</a:t>
            </a:fld>
            <a:endParaRPr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9965293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2503D6-911B-E8A1-9047-7A4DCECD37DA}"/>
            </a:ext>
          </a:extLst>
        </p:cNvPr>
        <p:cNvGrpSpPr/>
        <p:nvPr/>
      </p:nvGrpSpPr>
      <p:grpSpPr>
        <a:xfrm>
          <a:off x="0" y="0"/>
          <a:ext cx="0" cy="0"/>
          <a:chOff x="0" y="0"/>
          <a:chExt cx="0" cy="0"/>
        </a:xfrm>
      </p:grpSpPr>
      <p:sp>
        <p:nvSpPr>
          <p:cNvPr id="10" name="タイトル 9">
            <a:extLst>
              <a:ext uri="{FF2B5EF4-FFF2-40B4-BE49-F238E27FC236}">
                <a16:creationId xmlns:a16="http://schemas.microsoft.com/office/drawing/2014/main" id="{31C43A86-9B2A-B1E4-DD8F-BFB052CC63DF}"/>
              </a:ext>
            </a:extLst>
          </p:cNvPr>
          <p:cNvSpPr>
            <a:spLocks noGrp="1"/>
          </p:cNvSpPr>
          <p:nvPr>
            <p:ph type="title"/>
          </p:nvPr>
        </p:nvSpPr>
        <p:spPr>
          <a:xfrm>
            <a:off x="0" y="1"/>
            <a:ext cx="8543925" cy="56206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p>
            <a:r>
              <a:rPr lang="ja-JP" altLang="en-US" sz="2000" b="1">
                <a:latin typeface="Meiryo UI" panose="020B0604030504040204" pitchFamily="34" charset="-128"/>
                <a:ea typeface="Meiryo UI" panose="020B0604030504040204" pitchFamily="34" charset="-128"/>
              </a:rPr>
              <a:t>導入によって期待される成果・効果とその検証方法</a:t>
            </a:r>
          </a:p>
        </p:txBody>
      </p:sp>
      <p:sp>
        <p:nvSpPr>
          <p:cNvPr id="5" name="コンテンツ プレースホルダー 2">
            <a:extLst>
              <a:ext uri="{FF2B5EF4-FFF2-40B4-BE49-F238E27FC236}">
                <a16:creationId xmlns:a16="http://schemas.microsoft.com/office/drawing/2014/main" id="{214D03ED-72CD-5DC1-F082-FB835F3E41C6}"/>
              </a:ext>
            </a:extLst>
          </p:cNvPr>
          <p:cNvSpPr txBox="1">
            <a:spLocks/>
          </p:cNvSpPr>
          <p:nvPr/>
        </p:nvSpPr>
        <p:spPr bwMode="auto">
          <a:xfrm>
            <a:off x="453000" y="686689"/>
            <a:ext cx="9000000" cy="562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nSpc>
                <a:spcPct val="90000"/>
              </a:lnSpc>
              <a:spcBef>
                <a:spcPts val="1000"/>
              </a:spcBef>
              <a:buFont typeface="Arial" panose="020B0604020202020204" pitchFamily="34" charset="0"/>
              <a:buChar char="•"/>
              <a:defRPr kumimoji="1" sz="1800">
                <a:solidFill>
                  <a:srgbClr val="FF0000"/>
                </a:solidFill>
                <a:latin typeface="+mn-lt"/>
              </a:defRPr>
            </a:lvl1pPr>
            <a:lvl2pPr marL="685800" indent="-228600">
              <a:lnSpc>
                <a:spcPct val="90000"/>
              </a:lnSpc>
              <a:spcBef>
                <a:spcPts val="500"/>
              </a:spcBef>
              <a:buFont typeface="Arial" panose="020B0604020202020204" pitchFamily="34" charset="0"/>
              <a:buChar char="•"/>
              <a:defRPr kumimoji="1" sz="2400">
                <a:latin typeface="+mn-lt"/>
              </a:defRPr>
            </a:lvl2pPr>
            <a:lvl3pPr marL="1143000" indent="-228600">
              <a:lnSpc>
                <a:spcPct val="90000"/>
              </a:lnSpc>
              <a:spcBef>
                <a:spcPts val="500"/>
              </a:spcBef>
              <a:buFont typeface="Arial" panose="020B0604020202020204" pitchFamily="34" charset="0"/>
              <a:buChar char="•"/>
              <a:defRPr kumimoji="1" sz="2000">
                <a:latin typeface="+mn-lt"/>
              </a:defRPr>
            </a:lvl3pPr>
            <a:lvl4pPr marL="1600200" indent="-228600">
              <a:lnSpc>
                <a:spcPct val="90000"/>
              </a:lnSpc>
              <a:spcBef>
                <a:spcPts val="500"/>
              </a:spcBef>
              <a:buFont typeface="Arial" panose="020B0604020202020204" pitchFamily="34" charset="0"/>
              <a:buChar char="•"/>
              <a:defRPr kumimoji="1">
                <a:latin typeface="+mn-lt"/>
              </a:defRPr>
            </a:lvl4pPr>
            <a:lvl5pPr marL="2057400" indent="-228600">
              <a:lnSpc>
                <a:spcPct val="90000"/>
              </a:lnSpc>
              <a:spcBef>
                <a:spcPts val="500"/>
              </a:spcBef>
              <a:buFont typeface="Arial" panose="020B0604020202020204" pitchFamily="34" charset="0"/>
              <a:buChar char="•"/>
              <a:defRPr kumimoji="1">
                <a:latin typeface="+mn-lt"/>
              </a:defRPr>
            </a:lvl5pPr>
            <a:lvl6pPr marL="2514600" indent="-228600">
              <a:lnSpc>
                <a:spcPct val="90000"/>
              </a:lnSpc>
              <a:spcBef>
                <a:spcPts val="500"/>
              </a:spcBef>
              <a:buFont typeface="Arial" panose="020B0604020202020204" pitchFamily="34" charset="0"/>
              <a:buChar char="•"/>
              <a:defRPr kumimoji="1" sz="1800">
                <a:latin typeface="+mn-lt"/>
              </a:defRPr>
            </a:lvl6pPr>
            <a:lvl7pPr marL="2971800" indent="-228600">
              <a:lnSpc>
                <a:spcPct val="90000"/>
              </a:lnSpc>
              <a:spcBef>
                <a:spcPts val="500"/>
              </a:spcBef>
              <a:buFont typeface="Arial" panose="020B0604020202020204" pitchFamily="34" charset="0"/>
              <a:buChar char="•"/>
              <a:defRPr kumimoji="1" sz="1800">
                <a:latin typeface="+mn-lt"/>
              </a:defRPr>
            </a:lvl7pPr>
            <a:lvl8pPr marL="3429000" indent="-228600">
              <a:lnSpc>
                <a:spcPct val="90000"/>
              </a:lnSpc>
              <a:spcBef>
                <a:spcPts val="500"/>
              </a:spcBef>
              <a:buFont typeface="Arial" panose="020B0604020202020204" pitchFamily="34" charset="0"/>
              <a:buChar char="•"/>
              <a:defRPr kumimoji="1" sz="1800">
                <a:latin typeface="+mn-lt"/>
              </a:defRPr>
            </a:lvl8pPr>
            <a:lvl9pPr marL="3886200" indent="-228600">
              <a:lnSpc>
                <a:spcPct val="90000"/>
              </a:lnSpc>
              <a:spcBef>
                <a:spcPts val="500"/>
              </a:spcBef>
              <a:buFont typeface="Arial" panose="020B0604020202020204" pitchFamily="34" charset="0"/>
              <a:buChar char="•"/>
              <a:defRPr kumimoji="1" sz="1800">
                <a:latin typeface="+mn-lt"/>
              </a:defRPr>
            </a:lvl9pPr>
          </a:lstStyle>
          <a:p>
            <a:pPr marL="0" indent="0">
              <a:lnSpc>
                <a:spcPct val="100000"/>
              </a:lnSpc>
              <a:spcBef>
                <a:spcPts val="600"/>
              </a:spcBef>
              <a:buNone/>
            </a:pPr>
            <a:r>
              <a:rPr lang="ja-JP" altLang="en-US" sz="1400" dirty="0">
                <a:latin typeface="Meiryo UI"/>
                <a:ea typeface="Meiryo UI"/>
              </a:rPr>
              <a:t>本サービス・プロダクトの導入により期待される成果・効果、成果指標（</a:t>
            </a:r>
            <a:r>
              <a:rPr lang="en-US" altLang="ja-JP" sz="1400" dirty="0">
                <a:latin typeface="Meiryo UI"/>
                <a:ea typeface="Meiryo UI"/>
              </a:rPr>
              <a:t>KPI</a:t>
            </a:r>
            <a:r>
              <a:rPr lang="ja-JP" altLang="en-US" sz="1400" dirty="0">
                <a:latin typeface="Meiryo UI"/>
                <a:ea typeface="Meiryo UI"/>
              </a:rPr>
              <a:t>）、成果の測定方法について、できる限り定量的に記載してください。</a:t>
            </a:r>
          </a:p>
        </p:txBody>
      </p:sp>
      <p:graphicFrame>
        <p:nvGraphicFramePr>
          <p:cNvPr id="2" name="表 7">
            <a:extLst>
              <a:ext uri="{FF2B5EF4-FFF2-40B4-BE49-F238E27FC236}">
                <a16:creationId xmlns:a16="http://schemas.microsoft.com/office/drawing/2014/main" id="{2EE93310-2BBF-3D47-AAE6-B68F9929BC0B}"/>
              </a:ext>
            </a:extLst>
          </p:cNvPr>
          <p:cNvGraphicFramePr>
            <a:graphicFrameLocks noGrp="1"/>
          </p:cNvGraphicFramePr>
          <p:nvPr>
            <p:extLst>
              <p:ext uri="{D42A27DB-BD31-4B8C-83A1-F6EECF244321}">
                <p14:modId xmlns:p14="http://schemas.microsoft.com/office/powerpoint/2010/main" val="1270764907"/>
              </p:ext>
            </p:extLst>
          </p:nvPr>
        </p:nvGraphicFramePr>
        <p:xfrm>
          <a:off x="414242" y="1373378"/>
          <a:ext cx="9121887" cy="4145106"/>
        </p:xfrm>
        <a:graphic>
          <a:graphicData uri="http://schemas.openxmlformats.org/drawingml/2006/table">
            <a:tbl>
              <a:tblPr firstRow="1" bandRow="1">
                <a:tableStyleId>{5C22544A-7EE6-4342-B048-85BDC9FD1C3A}</a:tableStyleId>
              </a:tblPr>
              <a:tblGrid>
                <a:gridCol w="1692536">
                  <a:extLst>
                    <a:ext uri="{9D8B030D-6E8A-4147-A177-3AD203B41FA5}">
                      <a16:colId xmlns:a16="http://schemas.microsoft.com/office/drawing/2014/main" val="1394533936"/>
                    </a:ext>
                  </a:extLst>
                </a:gridCol>
                <a:gridCol w="7429351">
                  <a:extLst>
                    <a:ext uri="{9D8B030D-6E8A-4147-A177-3AD203B41FA5}">
                      <a16:colId xmlns:a16="http://schemas.microsoft.com/office/drawing/2014/main" val="23938948"/>
                    </a:ext>
                  </a:extLst>
                </a:gridCol>
              </a:tblGrid>
              <a:tr h="1381702">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導入後の期待効果・成果指標</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rgbClr val="FF0000"/>
                          </a:solidFill>
                          <a:latin typeface="Meiryo UI" panose="020B0604030504040204" pitchFamily="50" charset="-128"/>
                          <a:ea typeface="Meiryo UI" panose="020B0604030504040204" pitchFamily="50" charset="-128"/>
                        </a:rPr>
                        <a:t>導入により、都政現場のどのような課題が改善されるか、利用者・現場にどのような効果が見込まれるかを記載してください。</a:t>
                      </a:r>
                      <a:endParaRPr kumimoji="1" lang="en-US" altLang="ja-JP" sz="1200" b="0" dirty="0">
                        <a:solidFill>
                          <a:srgbClr val="FF0000"/>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kumimoji="1" lang="en-US" altLang="ja-JP" sz="1200" b="0" dirty="0">
                        <a:solidFill>
                          <a:srgbClr val="FF0000"/>
                        </a:solidFill>
                        <a:highlight>
                          <a:srgbClr val="FFFFFF"/>
                        </a:highlight>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200" b="0" dirty="0">
                          <a:solidFill>
                            <a:srgbClr val="FF0000"/>
                          </a:solidFill>
                          <a:highlight>
                            <a:srgbClr val="FFFFFF"/>
                          </a:highlight>
                          <a:latin typeface="Meiryo UI" panose="020B0604030504040204" pitchFamily="50" charset="-128"/>
                          <a:ea typeface="Meiryo UI" panose="020B0604030504040204" pitchFamily="50" charset="-128"/>
                        </a:rPr>
                        <a:t>記載例）</a:t>
                      </a:r>
                      <a:endParaRPr kumimoji="1" lang="en-US" altLang="ja-JP" sz="1200" b="0" dirty="0">
                        <a:solidFill>
                          <a:srgbClr val="FF0000"/>
                        </a:solidFill>
                        <a:highlight>
                          <a:srgbClr val="FFFFFF"/>
                        </a:highlight>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200" b="0" dirty="0">
                          <a:solidFill>
                            <a:srgbClr val="FF0000"/>
                          </a:solidFill>
                          <a:highlight>
                            <a:srgbClr val="FFFFFF"/>
                          </a:highlight>
                          <a:latin typeface="Meiryo UI" panose="020B0604030504040204" pitchFamily="50" charset="-128"/>
                          <a:ea typeface="Meiryo UI" panose="020B0604030504040204" pitchFamily="50" charset="-128"/>
                        </a:rPr>
                        <a:t>① </a:t>
                      </a:r>
                      <a:r>
                        <a:rPr kumimoji="1" lang="en-US" altLang="ja-JP" sz="1200" b="0" dirty="0">
                          <a:solidFill>
                            <a:srgbClr val="FF0000"/>
                          </a:solidFill>
                          <a:highlight>
                            <a:srgbClr val="FFFFFF"/>
                          </a:highlight>
                          <a:latin typeface="Meiryo UI" panose="020B0604030504040204" pitchFamily="50" charset="-128"/>
                          <a:ea typeface="Meiryo UI" panose="020B0604030504040204" pitchFamily="50" charset="-128"/>
                        </a:rPr>
                        <a:t>XX</a:t>
                      </a:r>
                      <a:r>
                        <a:rPr kumimoji="1" lang="ja-JP" altLang="en-US" sz="1200" b="0" dirty="0">
                          <a:solidFill>
                            <a:srgbClr val="FF0000"/>
                          </a:solidFill>
                          <a:highlight>
                            <a:srgbClr val="FFFFFF"/>
                          </a:highlight>
                          <a:latin typeface="Meiryo UI" panose="020B0604030504040204" pitchFamily="50" charset="-128"/>
                          <a:ea typeface="Meiryo UI" panose="020B0604030504040204" pitchFamily="50" charset="-128"/>
                        </a:rPr>
                        <a:t>（利用者・来訪者・都民等）に対し、</a:t>
                      </a:r>
                      <a:r>
                        <a:rPr kumimoji="1" lang="en-US" altLang="ja-JP" sz="1200" b="0" dirty="0">
                          <a:solidFill>
                            <a:srgbClr val="FF0000"/>
                          </a:solidFill>
                          <a:highlight>
                            <a:srgbClr val="FFFFFF"/>
                          </a:highlight>
                          <a:latin typeface="Meiryo UI" panose="020B0604030504040204" pitchFamily="50" charset="-128"/>
                          <a:ea typeface="Meiryo UI" panose="020B0604030504040204" pitchFamily="50" charset="-128"/>
                        </a:rPr>
                        <a:t>XX</a:t>
                      </a:r>
                      <a:r>
                        <a:rPr kumimoji="1" lang="ja-JP" altLang="en-US" sz="1200" b="0" dirty="0">
                          <a:solidFill>
                            <a:srgbClr val="FF0000"/>
                          </a:solidFill>
                          <a:highlight>
                            <a:srgbClr val="FFFFFF"/>
                          </a:highlight>
                          <a:latin typeface="Meiryo UI" panose="020B0604030504040204" pitchFamily="50" charset="-128"/>
                          <a:ea typeface="Meiryo UI" panose="020B0604030504040204" pitchFamily="50" charset="-128"/>
                        </a:rPr>
                        <a:t>（利便性・利便性等の向上）といった効果が期待される</a:t>
                      </a: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200" b="0" dirty="0">
                          <a:solidFill>
                            <a:srgbClr val="FF0000"/>
                          </a:solidFill>
                          <a:highlight>
                            <a:srgbClr val="FFFFFF"/>
                          </a:highlight>
                          <a:latin typeface="Meiryo UI" panose="020B0604030504040204" pitchFamily="50" charset="-128"/>
                          <a:ea typeface="Meiryo UI" panose="020B0604030504040204" pitchFamily="50" charset="-128"/>
                        </a:rPr>
                        <a:t>② </a:t>
                      </a:r>
                      <a:r>
                        <a:rPr kumimoji="1" lang="en-US" altLang="ja-JP" sz="1200" b="0" dirty="0">
                          <a:solidFill>
                            <a:srgbClr val="FF0000"/>
                          </a:solidFill>
                          <a:highlight>
                            <a:srgbClr val="FFFFFF"/>
                          </a:highlight>
                          <a:latin typeface="Meiryo UI" panose="020B0604030504040204" pitchFamily="50" charset="-128"/>
                          <a:ea typeface="Meiryo UI" panose="020B0604030504040204" pitchFamily="50" charset="-128"/>
                        </a:rPr>
                        <a:t>XX</a:t>
                      </a:r>
                      <a:r>
                        <a:rPr kumimoji="1" lang="ja-JP" altLang="en-US" sz="1200" b="0" dirty="0">
                          <a:solidFill>
                            <a:srgbClr val="FF0000"/>
                          </a:solidFill>
                          <a:highlight>
                            <a:srgbClr val="FFFFFF"/>
                          </a:highlight>
                          <a:latin typeface="Meiryo UI" panose="020B0604030504040204" pitchFamily="50" charset="-128"/>
                          <a:ea typeface="Meiryo UI" panose="020B0604030504040204" pitchFamily="50" charset="-128"/>
                        </a:rPr>
                        <a:t>といった事象・場面において、</a:t>
                      </a:r>
                      <a:r>
                        <a:rPr kumimoji="1" lang="en-US" altLang="ja-JP" sz="1200" b="0" dirty="0">
                          <a:solidFill>
                            <a:srgbClr val="FF0000"/>
                          </a:solidFill>
                          <a:highlight>
                            <a:srgbClr val="FFFFFF"/>
                          </a:highlight>
                          <a:latin typeface="Meiryo UI" panose="020B0604030504040204" pitchFamily="50" charset="-128"/>
                          <a:ea typeface="Meiryo UI" panose="020B0604030504040204" pitchFamily="50" charset="-128"/>
                        </a:rPr>
                        <a:t>XX</a:t>
                      </a:r>
                      <a:r>
                        <a:rPr kumimoji="1" lang="ja-JP" altLang="en-US" sz="1200" b="0" dirty="0">
                          <a:solidFill>
                            <a:srgbClr val="FF0000"/>
                          </a:solidFill>
                          <a:highlight>
                            <a:srgbClr val="FFFFFF"/>
                          </a:highlight>
                          <a:latin typeface="Meiryo UI" panose="020B0604030504040204" pitchFamily="50" charset="-128"/>
                          <a:ea typeface="Meiryo UI" panose="020B0604030504040204" pitchFamily="50" charset="-128"/>
                        </a:rPr>
                        <a:t>（検知・把握・対応・予防等）が可能となることが期待される</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04757594"/>
                  </a:ext>
                </a:extLst>
              </a:tr>
              <a:tr h="1381702">
                <a:tc>
                  <a:txBody>
                    <a:bodyPr/>
                    <a:lstStyle/>
                    <a:p>
                      <a:pPr algn="ctr"/>
                      <a:r>
                        <a:rPr kumimoji="1" lang="ja-JP" altLang="en-US" sz="1400" b="0">
                          <a:solidFill>
                            <a:schemeClr val="tx1"/>
                          </a:solidFill>
                          <a:latin typeface="Meiryo UI" panose="020B0604030504040204" pitchFamily="50" charset="-128"/>
                          <a:ea typeface="Meiryo UI" panose="020B0604030504040204" pitchFamily="50" charset="-128"/>
                        </a:rPr>
                        <a:t>成果の</a:t>
                      </a:r>
                      <a:br>
                        <a:rPr kumimoji="1" lang="en-US" altLang="ja-JP" sz="1400" b="0">
                          <a:solidFill>
                            <a:schemeClr val="tx1"/>
                          </a:solidFill>
                          <a:latin typeface="Meiryo UI" panose="020B0604030504040204" pitchFamily="50" charset="-128"/>
                          <a:ea typeface="Meiryo UI" panose="020B0604030504040204" pitchFamily="50" charset="-128"/>
                        </a:rPr>
                      </a:br>
                      <a:r>
                        <a:rPr kumimoji="1" lang="ja-JP" altLang="en-US" sz="1400" b="0">
                          <a:solidFill>
                            <a:schemeClr val="tx1"/>
                          </a:solidFill>
                          <a:latin typeface="Meiryo UI" panose="020B0604030504040204" pitchFamily="50" charset="-128"/>
                          <a:ea typeface="Meiryo UI" panose="020B0604030504040204" pitchFamily="50" charset="-128"/>
                        </a:rPr>
                        <a:t>測定方法</a:t>
                      </a:r>
                      <a:endParaRPr kumimoji="1" lang="en-US" altLang="ja-JP" sz="1400" b="0">
                        <a:solidFill>
                          <a:schemeClr val="tx1"/>
                        </a:solidFill>
                        <a:latin typeface="Meiryo UI" panose="020B0604030504040204" pitchFamily="50" charset="-128"/>
                        <a:ea typeface="Meiryo UI" panose="020B0604030504040204" pitchFamily="50" charset="-128"/>
                      </a:endParaRPr>
                    </a:p>
                    <a:p>
                      <a:pPr algn="ctr"/>
                      <a:r>
                        <a:rPr kumimoji="1" lang="ja-JP" altLang="en-US" sz="1400" b="0">
                          <a:solidFill>
                            <a:schemeClr val="tx1"/>
                          </a:solidFill>
                          <a:latin typeface="Meiryo UI" panose="020B0604030504040204" pitchFamily="50" charset="-128"/>
                          <a:ea typeface="Meiryo UI" panose="020B0604030504040204" pitchFamily="50" charset="-128"/>
                        </a:rPr>
                        <a:t>（</a:t>
                      </a:r>
                      <a:r>
                        <a:rPr kumimoji="1" lang="en-US" altLang="ja-JP" sz="1400" b="0">
                          <a:solidFill>
                            <a:schemeClr val="tx1"/>
                          </a:solidFill>
                          <a:latin typeface="Meiryo UI" panose="020B0604030504040204" pitchFamily="50" charset="-128"/>
                          <a:ea typeface="Meiryo UI" panose="020B0604030504040204" pitchFamily="50" charset="-128"/>
                        </a:rPr>
                        <a:t>KPI</a:t>
                      </a:r>
                      <a:r>
                        <a:rPr kumimoji="1" lang="ja-JP" altLang="en-US" sz="1400" b="0">
                          <a:solidFill>
                            <a:schemeClr val="tx1"/>
                          </a:solidFill>
                          <a:latin typeface="Meiryo UI" panose="020B0604030504040204" pitchFamily="50" charset="-128"/>
                          <a:ea typeface="Meiryo UI" panose="020B0604030504040204" pitchFamily="50" charset="-128"/>
                        </a:rPr>
                        <a:t>・目標値）</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rgbClr val="FF0000"/>
                          </a:solidFill>
                          <a:latin typeface="Meiryo UI" panose="020B0604030504040204" pitchFamily="50" charset="-128"/>
                          <a:ea typeface="Meiryo UI" panose="020B0604030504040204" pitchFamily="50" charset="-128"/>
                        </a:rPr>
                        <a:t>導入効果を把握するための具体的な成果指標（</a:t>
                      </a:r>
                      <a:r>
                        <a:rPr kumimoji="1" lang="en-US" altLang="ja-JP" sz="1200" b="0" dirty="0">
                          <a:solidFill>
                            <a:srgbClr val="FF0000"/>
                          </a:solidFill>
                          <a:latin typeface="Meiryo UI" panose="020B0604030504040204" pitchFamily="50" charset="-128"/>
                          <a:ea typeface="Meiryo UI" panose="020B0604030504040204" pitchFamily="50" charset="-128"/>
                        </a:rPr>
                        <a:t>KPI</a:t>
                      </a:r>
                      <a:r>
                        <a:rPr kumimoji="1" lang="ja-JP" altLang="en-US" sz="1200" b="0" dirty="0">
                          <a:solidFill>
                            <a:srgbClr val="FF0000"/>
                          </a:solidFill>
                          <a:latin typeface="Meiryo UI" panose="020B0604030504040204" pitchFamily="50" charset="-128"/>
                          <a:ea typeface="Meiryo UI" panose="020B0604030504040204" pitchFamily="50" charset="-128"/>
                        </a:rPr>
                        <a:t>）と目標値を記載してください。</a:t>
                      </a:r>
                      <a:endParaRPr kumimoji="1" lang="en-US" altLang="ja-JP" sz="1200" b="0" dirty="0">
                        <a:solidFill>
                          <a:srgbClr val="FF0000"/>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dirty="0">
                        <a:solidFill>
                          <a:srgbClr val="FF0000"/>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200" b="0" dirty="0">
                          <a:solidFill>
                            <a:srgbClr val="FF0000"/>
                          </a:solidFill>
                          <a:latin typeface="Meiryo UI" panose="020B0604030504040204" pitchFamily="50" charset="-128"/>
                          <a:ea typeface="Meiryo UI" panose="020B0604030504040204" pitchFamily="50" charset="-128"/>
                        </a:rPr>
                        <a:t>記載例）</a:t>
                      </a: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200" b="0" dirty="0">
                          <a:solidFill>
                            <a:srgbClr val="FF0000"/>
                          </a:solidFill>
                          <a:latin typeface="Meiryo UI" panose="020B0604030504040204" pitchFamily="50" charset="-128"/>
                          <a:ea typeface="Meiryo UI" panose="020B0604030504040204" pitchFamily="50" charset="-128"/>
                        </a:rPr>
                        <a:t>① </a:t>
                      </a:r>
                      <a:r>
                        <a:rPr kumimoji="1" lang="en-US" altLang="ja-JP" sz="1200" b="0" dirty="0">
                          <a:solidFill>
                            <a:srgbClr val="FF0000"/>
                          </a:solidFill>
                          <a:latin typeface="Meiryo UI" panose="020B0604030504040204" pitchFamily="50" charset="-128"/>
                          <a:ea typeface="Meiryo UI" panose="020B0604030504040204" pitchFamily="50" charset="-128"/>
                        </a:rPr>
                        <a:t>XX</a:t>
                      </a:r>
                      <a:r>
                        <a:rPr kumimoji="1" lang="ja-JP" altLang="en-US" sz="1200" b="0" dirty="0">
                          <a:solidFill>
                            <a:srgbClr val="FF0000"/>
                          </a:solidFill>
                          <a:latin typeface="Meiryo UI" panose="020B0604030504040204" pitchFamily="50" charset="-128"/>
                          <a:ea typeface="Meiryo UI" panose="020B0604030504040204" pitchFamily="50" charset="-128"/>
                        </a:rPr>
                        <a:t>に関するアンケート等において、「</a:t>
                      </a:r>
                      <a:r>
                        <a:rPr kumimoji="1" lang="en-US" altLang="ja-JP" sz="1200" b="0" dirty="0">
                          <a:solidFill>
                            <a:srgbClr val="FF0000"/>
                          </a:solidFill>
                          <a:latin typeface="Meiryo UI" panose="020B0604030504040204" pitchFamily="50" charset="-128"/>
                          <a:ea typeface="Meiryo UI" panose="020B0604030504040204" pitchFamily="50" charset="-128"/>
                        </a:rPr>
                        <a:t>XX</a:t>
                      </a:r>
                      <a:r>
                        <a:rPr kumimoji="1" lang="ja-JP" altLang="en-US" sz="1200" b="0" dirty="0">
                          <a:solidFill>
                            <a:srgbClr val="FF0000"/>
                          </a:solidFill>
                          <a:latin typeface="Meiryo UI" panose="020B0604030504040204" pitchFamily="50" charset="-128"/>
                          <a:ea typeface="Meiryo UI" panose="020B0604030504040204" pitchFamily="50" charset="-128"/>
                        </a:rPr>
                        <a:t>が改善した」と回答する割合が</a:t>
                      </a:r>
                      <a:r>
                        <a:rPr kumimoji="1" lang="en-US" altLang="ja-JP" sz="1200" b="0" dirty="0">
                          <a:solidFill>
                            <a:srgbClr val="FF0000"/>
                          </a:solidFill>
                          <a:latin typeface="Meiryo UI" panose="020B0604030504040204" pitchFamily="50" charset="-128"/>
                          <a:ea typeface="Meiryo UI" panose="020B0604030504040204" pitchFamily="50" charset="-128"/>
                        </a:rPr>
                        <a:t>X</a:t>
                      </a:r>
                      <a:r>
                        <a:rPr kumimoji="1" lang="ja-JP" altLang="en-US" sz="1200" b="0" dirty="0">
                          <a:solidFill>
                            <a:srgbClr val="FF0000"/>
                          </a:solidFill>
                          <a:latin typeface="Meiryo UI" panose="020B0604030504040204" pitchFamily="50" charset="-128"/>
                          <a:ea typeface="Meiryo UI" panose="020B0604030504040204" pitchFamily="50" charset="-128"/>
                        </a:rPr>
                        <a:t>％以上</a:t>
                      </a: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200" b="0" dirty="0">
                          <a:solidFill>
                            <a:srgbClr val="FF0000"/>
                          </a:solidFill>
                          <a:latin typeface="Meiryo UI" panose="020B0604030504040204" pitchFamily="50" charset="-128"/>
                          <a:ea typeface="Meiryo UI" panose="020B0604030504040204" pitchFamily="50" charset="-128"/>
                        </a:rPr>
                        <a:t>② </a:t>
                      </a:r>
                      <a:r>
                        <a:rPr kumimoji="1" lang="en-US" altLang="ja-JP" sz="1200" b="0" dirty="0">
                          <a:solidFill>
                            <a:srgbClr val="FF0000"/>
                          </a:solidFill>
                          <a:latin typeface="Meiryo UI" panose="020B0604030504040204" pitchFamily="50" charset="-128"/>
                          <a:ea typeface="Meiryo UI" panose="020B0604030504040204" pitchFamily="50" charset="-128"/>
                        </a:rPr>
                        <a:t>XX</a:t>
                      </a:r>
                      <a:r>
                        <a:rPr kumimoji="1" lang="ja-JP" altLang="en-US" sz="1200" b="0" dirty="0">
                          <a:solidFill>
                            <a:srgbClr val="FF0000"/>
                          </a:solidFill>
                          <a:latin typeface="Meiryo UI" panose="020B0604030504040204" pitchFamily="50" charset="-128"/>
                          <a:ea typeface="Meiryo UI" panose="020B0604030504040204" pitchFamily="50" charset="-128"/>
                        </a:rPr>
                        <a:t>が生じた際に、</a:t>
                      </a:r>
                      <a:r>
                        <a:rPr kumimoji="1" lang="en-US" altLang="ja-JP" sz="1200" b="0" dirty="0">
                          <a:solidFill>
                            <a:srgbClr val="FF0000"/>
                          </a:solidFill>
                          <a:latin typeface="Meiryo UI" panose="020B0604030504040204" pitchFamily="50" charset="-128"/>
                          <a:ea typeface="Meiryo UI" panose="020B0604030504040204" pitchFamily="50" charset="-128"/>
                        </a:rPr>
                        <a:t>XX</a:t>
                      </a:r>
                      <a:r>
                        <a:rPr kumimoji="1" lang="ja-JP" altLang="en-US" sz="1200" b="0" dirty="0">
                          <a:solidFill>
                            <a:srgbClr val="FF0000"/>
                          </a:solidFill>
                          <a:latin typeface="Meiryo UI" panose="020B0604030504040204" pitchFamily="50" charset="-128"/>
                          <a:ea typeface="Meiryo UI" panose="020B0604030504040204" pitchFamily="50" charset="-128"/>
                        </a:rPr>
                        <a:t>（検知・把握・対応等）が達成された割合が</a:t>
                      </a:r>
                      <a:r>
                        <a:rPr kumimoji="1" lang="en-US" altLang="ja-JP" sz="1200" b="0" dirty="0">
                          <a:solidFill>
                            <a:srgbClr val="FF0000"/>
                          </a:solidFill>
                          <a:latin typeface="Meiryo UI" panose="020B0604030504040204" pitchFamily="50" charset="-128"/>
                          <a:ea typeface="Meiryo UI" panose="020B0604030504040204" pitchFamily="50" charset="-128"/>
                        </a:rPr>
                        <a:t>X</a:t>
                      </a:r>
                      <a:r>
                        <a:rPr kumimoji="1" lang="ja-JP" altLang="en-US" sz="1200" b="0" dirty="0">
                          <a:solidFill>
                            <a:srgbClr val="FF0000"/>
                          </a:solidFill>
                          <a:latin typeface="Meiryo UI" panose="020B0604030504040204" pitchFamily="50" charset="-128"/>
                          <a:ea typeface="Meiryo UI" panose="020B0604030504040204" pitchFamily="50" charset="-128"/>
                        </a:rPr>
                        <a:t>％以上</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00116401"/>
                  </a:ext>
                </a:extLst>
              </a:tr>
              <a:tr h="1381702">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成果指標の</a:t>
                      </a:r>
                      <a:endParaRPr kumimoji="1" lang="en-US" altLang="ja-JP" sz="1400" b="0" dirty="0">
                        <a:solidFill>
                          <a:schemeClr val="tx1"/>
                        </a:solidFill>
                        <a:latin typeface="Meiryo UI" panose="020B0604030504040204" pitchFamily="50" charset="-128"/>
                        <a:ea typeface="Meiryo UI" panose="020B0604030504040204" pitchFamily="50" charset="-128"/>
                      </a:endParaRPr>
                    </a:p>
                    <a:p>
                      <a:pPr algn="ctr"/>
                      <a:r>
                        <a:rPr kumimoji="1" lang="ja-JP" altLang="en-US" sz="1400" b="0" dirty="0">
                          <a:solidFill>
                            <a:schemeClr val="tx1"/>
                          </a:solidFill>
                          <a:latin typeface="Meiryo UI" panose="020B0604030504040204" pitchFamily="50" charset="-128"/>
                          <a:ea typeface="Meiryo UI" panose="020B0604030504040204" pitchFamily="50" charset="-128"/>
                        </a:rPr>
                        <a:t>データ取得方法</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b="0" dirty="0">
                          <a:solidFill>
                            <a:srgbClr val="FF0000"/>
                          </a:solidFill>
                          <a:latin typeface="Meiryo UI" panose="020B0604030504040204" pitchFamily="50" charset="-128"/>
                          <a:ea typeface="Meiryo UI" panose="020B0604030504040204" pitchFamily="50" charset="-128"/>
                        </a:rPr>
                        <a:t>成果指標の取得方法を記載してください。</a:t>
                      </a:r>
                      <a:endParaRPr kumimoji="1" lang="en-US" altLang="ja-JP" sz="1200" b="0" dirty="0">
                        <a:solidFill>
                          <a:srgbClr val="FF0000"/>
                        </a:solidFill>
                        <a:latin typeface="Meiryo UI" panose="020B0604030504040204" pitchFamily="50" charset="-128"/>
                        <a:ea typeface="Meiryo UI" panose="020B0604030504040204" pitchFamily="50" charset="-128"/>
                      </a:endParaRPr>
                    </a:p>
                    <a:p>
                      <a:endParaRPr kumimoji="1" lang="en-US" altLang="ja-JP" sz="1200" b="0" dirty="0">
                        <a:solidFill>
                          <a:srgbClr val="FF0000"/>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200" b="0" dirty="0">
                          <a:solidFill>
                            <a:srgbClr val="FF0000"/>
                          </a:solidFill>
                          <a:latin typeface="Meiryo UI" panose="020B0604030504040204" pitchFamily="50" charset="-128"/>
                          <a:ea typeface="Meiryo UI" panose="020B0604030504040204" pitchFamily="50" charset="-128"/>
                        </a:rPr>
                        <a:t>記載例）</a:t>
                      </a: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200" b="0" dirty="0">
                          <a:solidFill>
                            <a:srgbClr val="FF0000"/>
                          </a:solidFill>
                          <a:latin typeface="Meiryo UI" panose="020B0604030504040204" pitchFamily="50" charset="-128"/>
                          <a:ea typeface="Meiryo UI" panose="020B0604030504040204" pitchFamily="50" charset="-128"/>
                        </a:rPr>
                        <a:t>① 利用者アンケート、都民アンケート、ヒアリング等を通じて把握する</a:t>
                      </a: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200" b="0" dirty="0">
                          <a:solidFill>
                            <a:srgbClr val="FF0000"/>
                          </a:solidFill>
                          <a:latin typeface="Meiryo UI" panose="020B0604030504040204" pitchFamily="50" charset="-128"/>
                          <a:ea typeface="Meiryo UI" panose="020B0604030504040204" pitchFamily="50" charset="-128"/>
                        </a:rPr>
                        <a:t>② 利用ログ、システム検知記録、運用実績、現場記録等を通じて確認する</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28283506"/>
                  </a:ext>
                </a:extLst>
              </a:tr>
            </a:tbl>
          </a:graphicData>
        </a:graphic>
      </p:graphicFrame>
      <p:sp>
        <p:nvSpPr>
          <p:cNvPr id="12" name="スライド番号プレースホルダー 11">
            <a:extLst>
              <a:ext uri="{FF2B5EF4-FFF2-40B4-BE49-F238E27FC236}">
                <a16:creationId xmlns:a16="http://schemas.microsoft.com/office/drawing/2014/main" id="{969A3801-4D91-3221-3B8D-A48051706117}"/>
              </a:ext>
            </a:extLst>
          </p:cNvPr>
          <p:cNvSpPr>
            <a:spLocks noGrp="1"/>
          </p:cNvSpPr>
          <p:nvPr>
            <p:ph type="sldNum" sz="quarter" idx="12"/>
          </p:nvPr>
        </p:nvSpPr>
        <p:spPr/>
        <p:txBody>
          <a:bodyPr/>
          <a:lstStyle/>
          <a:p>
            <a:pPr>
              <a:defRPr/>
            </a:pPr>
            <a:fld id="{96BA3565-E867-44AF-9D39-29D41BFB608A}" type="slidenum">
              <a:rPr lang="ja-JP" altLang="en-US" smtClean="0"/>
              <a:pPr>
                <a:defRPr/>
              </a:pPr>
              <a:t>10</a:t>
            </a:fld>
            <a:endParaRPr lang="ja-JP" altLang="en-US"/>
          </a:p>
        </p:txBody>
      </p:sp>
    </p:spTree>
    <p:extLst>
      <p:ext uri="{BB962C8B-B14F-4D97-AF65-F5344CB8AC3E}">
        <p14:creationId xmlns:p14="http://schemas.microsoft.com/office/powerpoint/2010/main" val="41135271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タイトル 9">
            <a:extLst>
              <a:ext uri="{FF2B5EF4-FFF2-40B4-BE49-F238E27FC236}">
                <a16:creationId xmlns:a16="http://schemas.microsoft.com/office/drawing/2014/main" id="{D066B3B8-E68B-4F2D-B692-362DCA06D0AC}"/>
              </a:ext>
            </a:extLst>
          </p:cNvPr>
          <p:cNvSpPr>
            <a:spLocks noGrp="1"/>
          </p:cNvSpPr>
          <p:nvPr>
            <p:ph type="title"/>
          </p:nvPr>
        </p:nvSpPr>
        <p:spPr>
          <a:xfrm>
            <a:off x="0" y="1"/>
            <a:ext cx="8543925" cy="56206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p>
            <a:r>
              <a:rPr lang="ja-JP" altLang="en-US" sz="2000" b="1" dirty="0">
                <a:latin typeface="Meiryo UI" panose="020B0604030504040204" pitchFamily="50" charset="-128"/>
                <a:ea typeface="Meiryo UI" panose="020B0604030504040204" pitchFamily="50" charset="-128"/>
              </a:rPr>
              <a:t>スケジュール</a:t>
            </a:r>
          </a:p>
        </p:txBody>
      </p:sp>
      <p:graphicFrame>
        <p:nvGraphicFramePr>
          <p:cNvPr id="6" name="表 5">
            <a:extLst>
              <a:ext uri="{FF2B5EF4-FFF2-40B4-BE49-F238E27FC236}">
                <a16:creationId xmlns:a16="http://schemas.microsoft.com/office/drawing/2014/main" id="{4D9EE54B-A8AA-99B9-C20A-2AEC5FC5BAF8}"/>
              </a:ext>
            </a:extLst>
          </p:cNvPr>
          <p:cNvGraphicFramePr>
            <a:graphicFrameLocks noGrp="1"/>
          </p:cNvGraphicFramePr>
          <p:nvPr>
            <p:extLst>
              <p:ext uri="{D42A27DB-BD31-4B8C-83A1-F6EECF244321}">
                <p14:modId xmlns:p14="http://schemas.microsoft.com/office/powerpoint/2010/main" val="928478998"/>
              </p:ext>
            </p:extLst>
          </p:nvPr>
        </p:nvGraphicFramePr>
        <p:xfrm>
          <a:off x="392055" y="3282215"/>
          <a:ext cx="9121850" cy="3294021"/>
        </p:xfrm>
        <a:graphic>
          <a:graphicData uri="http://schemas.openxmlformats.org/drawingml/2006/table">
            <a:tbl>
              <a:tblPr firstRow="1" bandRow="1">
                <a:tableStyleId>{073A0DAA-6AF3-43AB-8588-CEC1D06C72B9}</a:tableStyleId>
              </a:tblPr>
              <a:tblGrid>
                <a:gridCol w="987698">
                  <a:extLst>
                    <a:ext uri="{9D8B030D-6E8A-4147-A177-3AD203B41FA5}">
                      <a16:colId xmlns:a16="http://schemas.microsoft.com/office/drawing/2014/main" val="831216612"/>
                    </a:ext>
                  </a:extLst>
                </a:gridCol>
                <a:gridCol w="312852">
                  <a:extLst>
                    <a:ext uri="{9D8B030D-6E8A-4147-A177-3AD203B41FA5}">
                      <a16:colId xmlns:a16="http://schemas.microsoft.com/office/drawing/2014/main" val="3319093358"/>
                    </a:ext>
                  </a:extLst>
                </a:gridCol>
                <a:gridCol w="312852">
                  <a:extLst>
                    <a:ext uri="{9D8B030D-6E8A-4147-A177-3AD203B41FA5}">
                      <a16:colId xmlns:a16="http://schemas.microsoft.com/office/drawing/2014/main" val="3796528451"/>
                    </a:ext>
                  </a:extLst>
                </a:gridCol>
                <a:gridCol w="312852">
                  <a:extLst>
                    <a:ext uri="{9D8B030D-6E8A-4147-A177-3AD203B41FA5}">
                      <a16:colId xmlns:a16="http://schemas.microsoft.com/office/drawing/2014/main" val="4001101402"/>
                    </a:ext>
                  </a:extLst>
                </a:gridCol>
                <a:gridCol w="312852">
                  <a:extLst>
                    <a:ext uri="{9D8B030D-6E8A-4147-A177-3AD203B41FA5}">
                      <a16:colId xmlns:a16="http://schemas.microsoft.com/office/drawing/2014/main" val="3604202948"/>
                    </a:ext>
                  </a:extLst>
                </a:gridCol>
                <a:gridCol w="312852">
                  <a:extLst>
                    <a:ext uri="{9D8B030D-6E8A-4147-A177-3AD203B41FA5}">
                      <a16:colId xmlns:a16="http://schemas.microsoft.com/office/drawing/2014/main" val="4014075002"/>
                    </a:ext>
                  </a:extLst>
                </a:gridCol>
                <a:gridCol w="312852">
                  <a:extLst>
                    <a:ext uri="{9D8B030D-6E8A-4147-A177-3AD203B41FA5}">
                      <a16:colId xmlns:a16="http://schemas.microsoft.com/office/drawing/2014/main" val="2244538355"/>
                    </a:ext>
                  </a:extLst>
                </a:gridCol>
                <a:gridCol w="312852">
                  <a:extLst>
                    <a:ext uri="{9D8B030D-6E8A-4147-A177-3AD203B41FA5}">
                      <a16:colId xmlns:a16="http://schemas.microsoft.com/office/drawing/2014/main" val="331024122"/>
                    </a:ext>
                  </a:extLst>
                </a:gridCol>
                <a:gridCol w="312852">
                  <a:extLst>
                    <a:ext uri="{9D8B030D-6E8A-4147-A177-3AD203B41FA5}">
                      <a16:colId xmlns:a16="http://schemas.microsoft.com/office/drawing/2014/main" val="3337652317"/>
                    </a:ext>
                  </a:extLst>
                </a:gridCol>
                <a:gridCol w="312852">
                  <a:extLst>
                    <a:ext uri="{9D8B030D-6E8A-4147-A177-3AD203B41FA5}">
                      <a16:colId xmlns:a16="http://schemas.microsoft.com/office/drawing/2014/main" val="568969626"/>
                    </a:ext>
                  </a:extLst>
                </a:gridCol>
                <a:gridCol w="312852">
                  <a:extLst>
                    <a:ext uri="{9D8B030D-6E8A-4147-A177-3AD203B41FA5}">
                      <a16:colId xmlns:a16="http://schemas.microsoft.com/office/drawing/2014/main" val="2257936853"/>
                    </a:ext>
                  </a:extLst>
                </a:gridCol>
                <a:gridCol w="312852">
                  <a:extLst>
                    <a:ext uri="{9D8B030D-6E8A-4147-A177-3AD203B41FA5}">
                      <a16:colId xmlns:a16="http://schemas.microsoft.com/office/drawing/2014/main" val="1764692902"/>
                    </a:ext>
                  </a:extLst>
                </a:gridCol>
                <a:gridCol w="312852">
                  <a:extLst>
                    <a:ext uri="{9D8B030D-6E8A-4147-A177-3AD203B41FA5}">
                      <a16:colId xmlns:a16="http://schemas.microsoft.com/office/drawing/2014/main" val="3408001723"/>
                    </a:ext>
                  </a:extLst>
                </a:gridCol>
                <a:gridCol w="312852">
                  <a:extLst>
                    <a:ext uri="{9D8B030D-6E8A-4147-A177-3AD203B41FA5}">
                      <a16:colId xmlns:a16="http://schemas.microsoft.com/office/drawing/2014/main" val="956804576"/>
                    </a:ext>
                  </a:extLst>
                </a:gridCol>
                <a:gridCol w="312852">
                  <a:extLst>
                    <a:ext uri="{9D8B030D-6E8A-4147-A177-3AD203B41FA5}">
                      <a16:colId xmlns:a16="http://schemas.microsoft.com/office/drawing/2014/main" val="2474953452"/>
                    </a:ext>
                  </a:extLst>
                </a:gridCol>
                <a:gridCol w="312852">
                  <a:extLst>
                    <a:ext uri="{9D8B030D-6E8A-4147-A177-3AD203B41FA5}">
                      <a16:colId xmlns:a16="http://schemas.microsoft.com/office/drawing/2014/main" val="3726133018"/>
                    </a:ext>
                  </a:extLst>
                </a:gridCol>
                <a:gridCol w="312852">
                  <a:extLst>
                    <a:ext uri="{9D8B030D-6E8A-4147-A177-3AD203B41FA5}">
                      <a16:colId xmlns:a16="http://schemas.microsoft.com/office/drawing/2014/main" val="1517887663"/>
                    </a:ext>
                  </a:extLst>
                </a:gridCol>
                <a:gridCol w="312852">
                  <a:extLst>
                    <a:ext uri="{9D8B030D-6E8A-4147-A177-3AD203B41FA5}">
                      <a16:colId xmlns:a16="http://schemas.microsoft.com/office/drawing/2014/main" val="170118721"/>
                    </a:ext>
                  </a:extLst>
                </a:gridCol>
                <a:gridCol w="312852">
                  <a:extLst>
                    <a:ext uri="{9D8B030D-6E8A-4147-A177-3AD203B41FA5}">
                      <a16:colId xmlns:a16="http://schemas.microsoft.com/office/drawing/2014/main" val="1117135174"/>
                    </a:ext>
                  </a:extLst>
                </a:gridCol>
                <a:gridCol w="312852">
                  <a:extLst>
                    <a:ext uri="{9D8B030D-6E8A-4147-A177-3AD203B41FA5}">
                      <a16:colId xmlns:a16="http://schemas.microsoft.com/office/drawing/2014/main" val="727041455"/>
                    </a:ext>
                  </a:extLst>
                </a:gridCol>
                <a:gridCol w="312852">
                  <a:extLst>
                    <a:ext uri="{9D8B030D-6E8A-4147-A177-3AD203B41FA5}">
                      <a16:colId xmlns:a16="http://schemas.microsoft.com/office/drawing/2014/main" val="4057513607"/>
                    </a:ext>
                  </a:extLst>
                </a:gridCol>
                <a:gridCol w="312852">
                  <a:extLst>
                    <a:ext uri="{9D8B030D-6E8A-4147-A177-3AD203B41FA5}">
                      <a16:colId xmlns:a16="http://schemas.microsoft.com/office/drawing/2014/main" val="3828136540"/>
                    </a:ext>
                  </a:extLst>
                </a:gridCol>
                <a:gridCol w="312852">
                  <a:extLst>
                    <a:ext uri="{9D8B030D-6E8A-4147-A177-3AD203B41FA5}">
                      <a16:colId xmlns:a16="http://schemas.microsoft.com/office/drawing/2014/main" val="1178940186"/>
                    </a:ext>
                  </a:extLst>
                </a:gridCol>
                <a:gridCol w="312852">
                  <a:extLst>
                    <a:ext uri="{9D8B030D-6E8A-4147-A177-3AD203B41FA5}">
                      <a16:colId xmlns:a16="http://schemas.microsoft.com/office/drawing/2014/main" val="1969123313"/>
                    </a:ext>
                  </a:extLst>
                </a:gridCol>
                <a:gridCol w="312852">
                  <a:extLst>
                    <a:ext uri="{9D8B030D-6E8A-4147-A177-3AD203B41FA5}">
                      <a16:colId xmlns:a16="http://schemas.microsoft.com/office/drawing/2014/main" val="3692745740"/>
                    </a:ext>
                  </a:extLst>
                </a:gridCol>
                <a:gridCol w="312852">
                  <a:extLst>
                    <a:ext uri="{9D8B030D-6E8A-4147-A177-3AD203B41FA5}">
                      <a16:colId xmlns:a16="http://schemas.microsoft.com/office/drawing/2014/main" val="4235766773"/>
                    </a:ext>
                  </a:extLst>
                </a:gridCol>
                <a:gridCol w="312852">
                  <a:extLst>
                    <a:ext uri="{9D8B030D-6E8A-4147-A177-3AD203B41FA5}">
                      <a16:colId xmlns:a16="http://schemas.microsoft.com/office/drawing/2014/main" val="2072730165"/>
                    </a:ext>
                  </a:extLst>
                </a:gridCol>
              </a:tblGrid>
              <a:tr h="614926">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実施項目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5">
                  <a:txBody>
                    <a:bodyPr/>
                    <a:lstStyle/>
                    <a:p>
                      <a:pPr algn="ctr"/>
                      <a:r>
                        <a:rPr kumimoji="1" lang="ja-JP" altLang="en-US" sz="1400" b="0">
                          <a:solidFill>
                            <a:schemeClr val="tx1"/>
                          </a:solidFill>
                          <a:latin typeface="Meiryo UI" panose="020B0604030504040204" pitchFamily="50" charset="-128"/>
                          <a:ea typeface="Meiryo UI" panose="020B0604030504040204" pitchFamily="50" charset="-128"/>
                        </a:rPr>
                        <a:t>第</a:t>
                      </a:r>
                      <a:r>
                        <a:rPr kumimoji="1" lang="en-US" altLang="ja-JP" sz="1400" b="0">
                          <a:solidFill>
                            <a:schemeClr val="tx1"/>
                          </a:solidFill>
                          <a:latin typeface="Meiryo UI" panose="020B0604030504040204" pitchFamily="50" charset="-128"/>
                          <a:ea typeface="Meiryo UI" panose="020B0604030504040204" pitchFamily="50" charset="-128"/>
                        </a:rPr>
                        <a:t>1</a:t>
                      </a:r>
                      <a:r>
                        <a:rPr kumimoji="1" lang="ja-JP" altLang="en-US" sz="1400" b="0">
                          <a:solidFill>
                            <a:schemeClr val="tx1"/>
                          </a:solidFill>
                          <a:latin typeface="Meiryo UI" panose="020B0604030504040204" pitchFamily="50" charset="-128"/>
                          <a:ea typeface="Meiryo UI" panose="020B0604030504040204" pitchFamily="50" charset="-128"/>
                        </a:rPr>
                        <a:t>週</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6">
                  <a:txBody>
                    <a:bodyPr/>
                    <a:lstStyle/>
                    <a:p>
                      <a:pPr algn="ctr"/>
                      <a:r>
                        <a:rPr kumimoji="1" lang="ja-JP" altLang="en-US" sz="1400" b="0">
                          <a:solidFill>
                            <a:schemeClr val="tx1"/>
                          </a:solidFill>
                          <a:latin typeface="Meiryo UI" panose="020B0604030504040204" pitchFamily="50" charset="-128"/>
                          <a:ea typeface="Meiryo UI" panose="020B0604030504040204" pitchFamily="50" charset="-128"/>
                        </a:rPr>
                        <a:t>第</a:t>
                      </a:r>
                      <a:r>
                        <a:rPr kumimoji="1" lang="en-US" altLang="ja-JP" sz="1400" b="0">
                          <a:solidFill>
                            <a:schemeClr val="tx1"/>
                          </a:solidFill>
                          <a:latin typeface="Meiryo UI" panose="020B0604030504040204" pitchFamily="50" charset="-128"/>
                          <a:ea typeface="Meiryo UI" panose="020B0604030504040204" pitchFamily="50" charset="-128"/>
                        </a:rPr>
                        <a:t>2</a:t>
                      </a:r>
                      <a:r>
                        <a:rPr kumimoji="1" lang="ja-JP" altLang="en-US" sz="1400" b="0">
                          <a:solidFill>
                            <a:schemeClr val="tx1"/>
                          </a:solidFill>
                          <a:latin typeface="Meiryo UI" panose="020B0604030504040204" pitchFamily="50" charset="-128"/>
                          <a:ea typeface="Meiryo UI" panose="020B0604030504040204" pitchFamily="50" charset="-128"/>
                        </a:rPr>
                        <a:t>週</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kumimoji="1" lang="ja-JP" altLang="en-US" sz="14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kumimoji="1" lang="ja-JP" altLang="en-US" sz="14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kumimoji="1" lang="ja-JP" altLang="en-US" sz="14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kumimoji="1" lang="ja-JP" altLang="en-US" sz="14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kumimoji="1" lang="ja-JP" altLang="en-US" sz="14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5">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第</a:t>
                      </a:r>
                      <a:r>
                        <a:rPr kumimoji="1" lang="en-US" altLang="ja-JP" sz="1400" b="0" dirty="0">
                          <a:solidFill>
                            <a:schemeClr val="tx1"/>
                          </a:solidFill>
                          <a:latin typeface="Meiryo UI" panose="020B0604030504040204" pitchFamily="50" charset="-128"/>
                          <a:ea typeface="Meiryo UI" panose="020B0604030504040204" pitchFamily="50" charset="-128"/>
                        </a:rPr>
                        <a:t>3</a:t>
                      </a:r>
                      <a:r>
                        <a:rPr kumimoji="1" lang="ja-JP" altLang="en-US" sz="1400" b="0" dirty="0">
                          <a:solidFill>
                            <a:schemeClr val="tx1"/>
                          </a:solidFill>
                          <a:latin typeface="Meiryo UI" panose="020B0604030504040204" pitchFamily="50" charset="-128"/>
                          <a:ea typeface="Meiryo UI" panose="020B0604030504040204" pitchFamily="50" charset="-128"/>
                        </a:rPr>
                        <a:t>週</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kumimoji="1" lang="ja-JP" altLang="en-US" sz="14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kumimoji="1" lang="ja-JP" altLang="en-US" sz="14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kumimoji="1" lang="ja-JP" altLang="en-US" sz="14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kumimoji="1" lang="ja-JP" altLang="en-US" sz="14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5">
                  <a:txBody>
                    <a:bodyPr/>
                    <a:lstStyle/>
                    <a:p>
                      <a:pPr algn="ctr"/>
                      <a:r>
                        <a:rPr kumimoji="1" lang="ja-JP" altLang="en-US" sz="1400" b="0">
                          <a:solidFill>
                            <a:schemeClr val="tx1"/>
                          </a:solidFill>
                          <a:latin typeface="Meiryo UI" panose="020B0604030504040204" pitchFamily="50" charset="-128"/>
                          <a:ea typeface="Meiryo UI" panose="020B0604030504040204" pitchFamily="50" charset="-128"/>
                        </a:rPr>
                        <a:t>第</a:t>
                      </a:r>
                      <a:r>
                        <a:rPr kumimoji="1" lang="en-US" altLang="ja-JP" sz="1400" b="0">
                          <a:solidFill>
                            <a:schemeClr val="tx1"/>
                          </a:solidFill>
                          <a:latin typeface="Meiryo UI" panose="020B0604030504040204" pitchFamily="50" charset="-128"/>
                          <a:ea typeface="Meiryo UI" panose="020B0604030504040204" pitchFamily="50" charset="-128"/>
                        </a:rPr>
                        <a:t>4</a:t>
                      </a:r>
                      <a:r>
                        <a:rPr kumimoji="1" lang="ja-JP" altLang="en-US" sz="1400" b="0">
                          <a:solidFill>
                            <a:schemeClr val="tx1"/>
                          </a:solidFill>
                          <a:latin typeface="Meiryo UI" panose="020B0604030504040204" pitchFamily="50" charset="-128"/>
                          <a:ea typeface="Meiryo UI" panose="020B0604030504040204" pitchFamily="50" charset="-128"/>
                        </a:rPr>
                        <a:t>週</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kumimoji="1" lang="ja-JP" altLang="en-US" sz="14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kumimoji="1" lang="ja-JP" altLang="en-US" sz="14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kumimoji="1" lang="ja-JP" altLang="en-US" sz="14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kumimoji="1" lang="ja-JP" altLang="en-US" sz="14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5">
                  <a:txBody>
                    <a:bodyPr/>
                    <a:lstStyle/>
                    <a:p>
                      <a:pPr algn="ctr"/>
                      <a:r>
                        <a:rPr kumimoji="1" lang="ja-JP" altLang="en-US" sz="1400" b="0">
                          <a:solidFill>
                            <a:schemeClr val="tx1"/>
                          </a:solidFill>
                          <a:latin typeface="Meiryo UI" panose="020B0604030504040204" pitchFamily="50" charset="-128"/>
                          <a:ea typeface="Meiryo UI" panose="020B0604030504040204" pitchFamily="50" charset="-128"/>
                        </a:rPr>
                        <a:t>第</a:t>
                      </a:r>
                      <a:r>
                        <a:rPr kumimoji="1" lang="en-US" altLang="ja-JP" sz="1400" b="0">
                          <a:solidFill>
                            <a:schemeClr val="tx1"/>
                          </a:solidFill>
                          <a:latin typeface="Meiryo UI" panose="020B0604030504040204" pitchFamily="50" charset="-128"/>
                          <a:ea typeface="Meiryo UI" panose="020B0604030504040204" pitchFamily="50" charset="-128"/>
                        </a:rPr>
                        <a:t>5</a:t>
                      </a:r>
                      <a:r>
                        <a:rPr kumimoji="1" lang="ja-JP" altLang="en-US" sz="1400" b="0">
                          <a:solidFill>
                            <a:schemeClr val="tx1"/>
                          </a:solidFill>
                          <a:latin typeface="Meiryo UI" panose="020B0604030504040204" pitchFamily="50" charset="-128"/>
                          <a:ea typeface="Meiryo UI" panose="020B0604030504040204" pitchFamily="50" charset="-128"/>
                        </a:rPr>
                        <a:t>週</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kumimoji="1" lang="ja-JP" altLang="en-US" sz="14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kumimoji="1" lang="ja-JP" altLang="en-US" sz="14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kumimoji="1" lang="ja-JP" altLang="en-US" sz="14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kumimoji="1" lang="ja-JP" altLang="en-US" sz="14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70481228"/>
                  </a:ext>
                </a:extLst>
              </a:tr>
              <a:tr h="421519">
                <a:tc>
                  <a:txBody>
                    <a:bodyPr/>
                    <a:lstStyle/>
                    <a:p>
                      <a:pPr marL="0" marR="0" lvl="0" indent="0" algn="ctr" defTabSz="990564" rtl="0" eaLnBrk="1" fontAlgn="auto" latinLnBrk="0" hangingPunct="1">
                        <a:lnSpc>
                          <a:spcPct val="100000"/>
                        </a:lnSpc>
                        <a:spcBef>
                          <a:spcPts val="0"/>
                        </a:spcBef>
                        <a:spcAft>
                          <a:spcPts val="0"/>
                        </a:spcAft>
                        <a:buClrTx/>
                        <a:buSzTx/>
                        <a:buFontTx/>
                        <a:buNone/>
                        <a:tabLst/>
                        <a:defRPr/>
                      </a:pPr>
                      <a:r>
                        <a:rPr kumimoji="1" lang="ja-JP" altLang="en-US" sz="1400" b="0">
                          <a:solidFill>
                            <a:schemeClr val="tx1"/>
                          </a:solidFill>
                          <a:latin typeface="Meiryo UI" panose="020B0604030504040204" pitchFamily="50" charset="-128"/>
                          <a:ea typeface="Meiryo UI" panose="020B0604030504040204" pitchFamily="50" charset="-128"/>
                        </a:rPr>
                        <a:t>マイルストン</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26">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92328536"/>
                  </a:ext>
                </a:extLst>
              </a:tr>
              <a:tr h="492203">
                <a:tc>
                  <a:txBody>
                    <a:bodyPr/>
                    <a:lstStyle/>
                    <a:p>
                      <a:pPr algn="ctr"/>
                      <a:r>
                        <a:rPr kumimoji="1" lang="ja-JP" altLang="en-US" sz="1050">
                          <a:solidFill>
                            <a:srgbClr val="FF0000"/>
                          </a:solidFill>
                          <a:latin typeface="Meiryo UI" panose="020B0604030504040204" pitchFamily="50" charset="-128"/>
                          <a:ea typeface="Meiryo UI" panose="020B0604030504040204" pitchFamily="50" charset="-128"/>
                        </a:rPr>
                        <a:t>①初回打ち合わせ・現場訪問</a:t>
                      </a:r>
                      <a:endParaRPr kumimoji="1" lang="en-US" altLang="ja-JP" sz="1050">
                        <a:solidFill>
                          <a:srgbClr val="FF0000"/>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46094167"/>
                  </a:ext>
                </a:extLst>
              </a:tr>
              <a:tr h="421519">
                <a:tc>
                  <a:txBody>
                    <a:bodyPr/>
                    <a:lstStyle/>
                    <a:p>
                      <a:pPr algn="ctr"/>
                      <a:r>
                        <a:rPr kumimoji="1" lang="ja-JP" altLang="en-US" sz="1050">
                          <a:solidFill>
                            <a:srgbClr val="FF0000"/>
                          </a:solidFill>
                          <a:latin typeface="Meiryo UI" panose="020B0604030504040204" pitchFamily="50" charset="-128"/>
                          <a:ea typeface="Meiryo UI" panose="020B0604030504040204" pitchFamily="50" charset="-128"/>
                        </a:rPr>
                        <a:t>②導入条件確認・設置準備</a:t>
                      </a:r>
                      <a:endParaRPr kumimoji="1" lang="en-US" altLang="ja-JP" sz="1050">
                        <a:solidFill>
                          <a:srgbClr val="FF0000"/>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18439343"/>
                  </a:ext>
                </a:extLst>
              </a:tr>
              <a:tr h="421519">
                <a:tc>
                  <a:txBody>
                    <a:bodyPr/>
                    <a:lstStyle/>
                    <a:p>
                      <a:pPr algn="ctr"/>
                      <a:r>
                        <a:rPr kumimoji="1" lang="ja-JP" altLang="en-US" sz="1050">
                          <a:solidFill>
                            <a:srgbClr val="FF0000"/>
                          </a:solidFill>
                          <a:latin typeface="Meiryo UI" panose="020B0604030504040204" pitchFamily="50" charset="-128"/>
                          <a:ea typeface="Meiryo UI" panose="020B0604030504040204" pitchFamily="50" charset="-128"/>
                        </a:rPr>
                        <a:t>③搬入・設置・</a:t>
                      </a:r>
                      <a:endParaRPr kumimoji="1" lang="en-US" altLang="ja-JP" sz="1050">
                        <a:solidFill>
                          <a:srgbClr val="FF0000"/>
                        </a:solidFill>
                        <a:latin typeface="Meiryo UI" panose="020B0604030504040204" pitchFamily="50" charset="-128"/>
                        <a:ea typeface="Meiryo UI" panose="020B0604030504040204" pitchFamily="50" charset="-128"/>
                      </a:endParaRPr>
                    </a:p>
                    <a:p>
                      <a:pPr algn="ctr"/>
                      <a:r>
                        <a:rPr kumimoji="1" lang="ja-JP" altLang="en-US" sz="1050">
                          <a:solidFill>
                            <a:srgbClr val="FF0000"/>
                          </a:solidFill>
                          <a:latin typeface="Meiryo UI" panose="020B0604030504040204" pitchFamily="50" charset="-128"/>
                          <a:ea typeface="Meiryo UI" panose="020B0604030504040204" pitchFamily="50" charset="-128"/>
                        </a:rPr>
                        <a:t>初期設定</a:t>
                      </a:r>
                      <a:endParaRPr kumimoji="1" lang="en-US" altLang="ja-JP" sz="1050">
                        <a:solidFill>
                          <a:srgbClr val="FF0000"/>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84398024"/>
                  </a:ext>
                </a:extLst>
              </a:tr>
              <a:tr h="421519">
                <a:tc>
                  <a:txBody>
                    <a:bodyPr/>
                    <a:lstStyle/>
                    <a:p>
                      <a:pPr algn="ctr"/>
                      <a:r>
                        <a:rPr kumimoji="1" lang="ja-JP" altLang="en-US" sz="1050">
                          <a:solidFill>
                            <a:srgbClr val="FF0000"/>
                          </a:solidFill>
                          <a:latin typeface="Meiryo UI" panose="020B0604030504040204" pitchFamily="50" charset="-128"/>
                          <a:ea typeface="Meiryo UI" panose="020B0604030504040204" pitchFamily="50" charset="-128"/>
                        </a:rPr>
                        <a:t>④操作説明・</a:t>
                      </a:r>
                      <a:endParaRPr kumimoji="1" lang="en-US" altLang="ja-JP" sz="1050">
                        <a:solidFill>
                          <a:srgbClr val="FF0000"/>
                        </a:solidFill>
                        <a:latin typeface="Meiryo UI" panose="020B0604030504040204" pitchFamily="50" charset="-128"/>
                        <a:ea typeface="Meiryo UI" panose="020B0604030504040204" pitchFamily="50" charset="-128"/>
                      </a:endParaRPr>
                    </a:p>
                    <a:p>
                      <a:pPr algn="ctr"/>
                      <a:r>
                        <a:rPr kumimoji="1" lang="ja-JP" altLang="en-US" sz="1050">
                          <a:solidFill>
                            <a:srgbClr val="FF0000"/>
                          </a:solidFill>
                          <a:latin typeface="Meiryo UI" panose="020B0604030504040204" pitchFamily="50" charset="-128"/>
                          <a:ea typeface="Meiryo UI" panose="020B0604030504040204" pitchFamily="50" charset="-128"/>
                        </a:rPr>
                        <a:t>試行運用</a:t>
                      </a:r>
                      <a:endParaRPr kumimoji="1" lang="en-US" altLang="ja-JP" sz="1050">
                        <a:solidFill>
                          <a:srgbClr val="FF0000"/>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10128239"/>
                  </a:ext>
                </a:extLst>
              </a:tr>
              <a:tr h="421519">
                <a:tc>
                  <a:txBody>
                    <a:bodyPr/>
                    <a:lstStyle/>
                    <a:p>
                      <a:pPr algn="ctr"/>
                      <a:r>
                        <a:rPr kumimoji="1" lang="ja-JP" altLang="en-US" sz="1050">
                          <a:solidFill>
                            <a:srgbClr val="FF0000"/>
                          </a:solidFill>
                          <a:latin typeface="Meiryo UI" panose="020B0604030504040204" pitchFamily="50" charset="-128"/>
                          <a:ea typeface="Meiryo UI" panose="020B0604030504040204" pitchFamily="50" charset="-128"/>
                        </a:rPr>
                        <a:t>⑤本格運用</a:t>
                      </a:r>
                      <a:endParaRPr kumimoji="1" lang="en-US" altLang="ja-JP" sz="1050">
                        <a:solidFill>
                          <a:srgbClr val="FF0000"/>
                        </a:solidFill>
                        <a:latin typeface="Meiryo UI" panose="020B0604030504040204" pitchFamily="50" charset="-128"/>
                        <a:ea typeface="Meiryo UI" panose="020B0604030504040204" pitchFamily="50" charset="-128"/>
                      </a:endParaRPr>
                    </a:p>
                    <a:p>
                      <a:pPr algn="ctr"/>
                      <a:r>
                        <a:rPr kumimoji="1" lang="ja-JP" altLang="en-US" sz="1050">
                          <a:solidFill>
                            <a:srgbClr val="FF0000"/>
                          </a:solidFill>
                          <a:latin typeface="Meiryo UI" panose="020B0604030504040204" pitchFamily="50" charset="-128"/>
                          <a:ea typeface="Meiryo UI" panose="020B0604030504040204" pitchFamily="50" charset="-128"/>
                        </a:rPr>
                        <a:t>開始</a:t>
                      </a:r>
                      <a:endParaRPr kumimoji="1" lang="en-US" altLang="ja-JP" sz="1050">
                        <a:solidFill>
                          <a:srgbClr val="FF0000"/>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1722073"/>
                  </a:ext>
                </a:extLst>
              </a:tr>
            </a:tbl>
          </a:graphicData>
        </a:graphic>
      </p:graphicFrame>
      <p:graphicFrame>
        <p:nvGraphicFramePr>
          <p:cNvPr id="7" name="表 7">
            <a:extLst>
              <a:ext uri="{FF2B5EF4-FFF2-40B4-BE49-F238E27FC236}">
                <a16:creationId xmlns:a16="http://schemas.microsoft.com/office/drawing/2014/main" id="{98991B54-9A66-9236-07A4-39F36A169C77}"/>
              </a:ext>
            </a:extLst>
          </p:cNvPr>
          <p:cNvGraphicFramePr>
            <a:graphicFrameLocks noGrp="1"/>
          </p:cNvGraphicFramePr>
          <p:nvPr>
            <p:extLst>
              <p:ext uri="{D42A27DB-BD31-4B8C-83A1-F6EECF244321}">
                <p14:modId xmlns:p14="http://schemas.microsoft.com/office/powerpoint/2010/main" val="1798237035"/>
              </p:ext>
            </p:extLst>
          </p:nvPr>
        </p:nvGraphicFramePr>
        <p:xfrm>
          <a:off x="392057" y="1432188"/>
          <a:ext cx="9121887" cy="1646168"/>
        </p:xfrm>
        <a:graphic>
          <a:graphicData uri="http://schemas.openxmlformats.org/drawingml/2006/table">
            <a:tbl>
              <a:tblPr firstRow="1" bandRow="1">
                <a:tableStyleId>{5C22544A-7EE6-4342-B048-85BDC9FD1C3A}</a:tableStyleId>
              </a:tblPr>
              <a:tblGrid>
                <a:gridCol w="1397284">
                  <a:extLst>
                    <a:ext uri="{9D8B030D-6E8A-4147-A177-3AD203B41FA5}">
                      <a16:colId xmlns:a16="http://schemas.microsoft.com/office/drawing/2014/main" val="1394533936"/>
                    </a:ext>
                  </a:extLst>
                </a:gridCol>
                <a:gridCol w="7724603">
                  <a:extLst>
                    <a:ext uri="{9D8B030D-6E8A-4147-A177-3AD203B41FA5}">
                      <a16:colId xmlns:a16="http://schemas.microsoft.com/office/drawing/2014/main" val="23938948"/>
                    </a:ext>
                  </a:extLst>
                </a:gridCol>
              </a:tblGrid>
              <a:tr h="1646168">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スケジュールの</a:t>
                      </a:r>
                      <a:endParaRPr kumimoji="1" lang="en-US" altLang="ja-JP" sz="1400" b="0" dirty="0">
                        <a:solidFill>
                          <a:schemeClr val="tx1"/>
                        </a:solidFill>
                        <a:latin typeface="Meiryo UI" panose="020B0604030504040204" pitchFamily="50" charset="-128"/>
                        <a:ea typeface="Meiryo UI" panose="020B0604030504040204" pitchFamily="50" charset="-128"/>
                      </a:endParaRPr>
                    </a:p>
                    <a:p>
                      <a:pPr algn="ctr"/>
                      <a:r>
                        <a:rPr kumimoji="1" lang="ja-JP" altLang="en-US" sz="1400" b="0" dirty="0">
                          <a:solidFill>
                            <a:schemeClr val="tx1"/>
                          </a:solidFill>
                          <a:latin typeface="Meiryo UI" panose="020B0604030504040204" pitchFamily="50" charset="-128"/>
                          <a:ea typeface="Meiryo UI" panose="020B0604030504040204" pitchFamily="50" charset="-128"/>
                        </a:rPr>
                        <a:t>ポイント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200" b="0" dirty="0">
                          <a:solidFill>
                            <a:srgbClr val="FF0000"/>
                          </a:solidFill>
                          <a:latin typeface="Meiryo UI" panose="020B0604030504040204" pitchFamily="50" charset="-128"/>
                          <a:ea typeface="Meiryo UI" panose="020B0604030504040204" pitchFamily="50" charset="-128"/>
                        </a:rPr>
                        <a:t>記載例）</a:t>
                      </a:r>
                      <a:endParaRPr kumimoji="1" lang="en-US" altLang="ja-JP" sz="1200" b="0" dirty="0">
                        <a:solidFill>
                          <a:srgbClr val="FF0000"/>
                        </a:solidFill>
                        <a:latin typeface="Meiryo UI" panose="020B0604030504040204" pitchFamily="50" charset="-128"/>
                        <a:ea typeface="Meiryo UI" panose="020B0604030504040204"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1200" b="0" dirty="0">
                          <a:solidFill>
                            <a:srgbClr val="FF0000"/>
                          </a:solidFill>
                          <a:latin typeface="Meiryo UI" panose="020B0604030504040204" pitchFamily="50" charset="-128"/>
                          <a:ea typeface="Meiryo UI" panose="020B0604030504040204" pitchFamily="50" charset="-128"/>
                        </a:rPr>
                        <a:t>標準的な導入条件下では、初回打合せから</a:t>
                      </a:r>
                      <a:r>
                        <a:rPr kumimoji="1" lang="en-US" altLang="ja-JP" sz="1200" b="0" dirty="0">
                          <a:solidFill>
                            <a:srgbClr val="FF0000"/>
                          </a:solidFill>
                          <a:latin typeface="Meiryo UI" panose="020B0604030504040204" pitchFamily="50" charset="-128"/>
                          <a:ea typeface="Meiryo UI" panose="020B0604030504040204" pitchFamily="50" charset="-128"/>
                        </a:rPr>
                        <a:t>4</a:t>
                      </a:r>
                      <a:r>
                        <a:rPr kumimoji="1" lang="ja-JP" altLang="en-US" sz="1200" b="0" dirty="0">
                          <a:solidFill>
                            <a:srgbClr val="FF0000"/>
                          </a:solidFill>
                          <a:latin typeface="Meiryo UI" panose="020B0604030504040204" pitchFamily="50" charset="-128"/>
                          <a:ea typeface="Meiryo UI" panose="020B0604030504040204" pitchFamily="50" charset="-128"/>
                        </a:rPr>
                        <a:t>週間程度で初期導入を開始し、試行運用を経て、</a:t>
                      </a:r>
                      <a:r>
                        <a:rPr kumimoji="1" lang="en-US" altLang="ja-JP" sz="1200" b="0" dirty="0">
                          <a:solidFill>
                            <a:srgbClr val="FF0000"/>
                          </a:solidFill>
                          <a:latin typeface="Meiryo UI" panose="020B0604030504040204" pitchFamily="50" charset="-128"/>
                          <a:ea typeface="Meiryo UI" panose="020B0604030504040204" pitchFamily="50" charset="-128"/>
                        </a:rPr>
                        <a:t>5</a:t>
                      </a:r>
                      <a:r>
                        <a:rPr kumimoji="1" lang="ja-JP" altLang="en-US" sz="1200" b="0" dirty="0">
                          <a:solidFill>
                            <a:srgbClr val="FF0000"/>
                          </a:solidFill>
                          <a:latin typeface="Meiryo UI" panose="020B0604030504040204" pitchFamily="50" charset="-128"/>
                          <a:ea typeface="Meiryo UI" panose="020B0604030504040204" pitchFamily="50" charset="-128"/>
                        </a:rPr>
                        <a:t>週目を目安に本格運用開始が可能なスケジュールを想定しています。</a:t>
                      </a:r>
                      <a:endParaRPr kumimoji="1" lang="en-US" altLang="ja-JP" sz="1200" b="0" dirty="0">
                        <a:solidFill>
                          <a:srgbClr val="FF0000"/>
                        </a:solidFill>
                        <a:latin typeface="Meiryo UI" panose="020B0604030504040204" pitchFamily="50" charset="-128"/>
                        <a:ea typeface="Meiryo UI" panose="020B0604030504040204"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1200" b="0" dirty="0">
                          <a:solidFill>
                            <a:srgbClr val="FF0000"/>
                          </a:solidFill>
                          <a:latin typeface="Meiryo UI" panose="020B0604030504040204" pitchFamily="50" charset="-128"/>
                          <a:ea typeface="Meiryo UI" panose="020B0604030504040204" pitchFamily="50" charset="-128"/>
                        </a:rPr>
                        <a:t>設置環境や現場条件（電源・通信環境、設置スペース、搬入経路等）によっては、準備・設置に追加期間を要する場合があります。その場合、導入条件確認・設置準備期間に＋</a:t>
                      </a:r>
                      <a:r>
                        <a:rPr kumimoji="1" lang="en-US" altLang="ja-JP" sz="1200" b="0" dirty="0">
                          <a:solidFill>
                            <a:srgbClr val="FF0000"/>
                          </a:solidFill>
                          <a:latin typeface="Meiryo UI" panose="020B0604030504040204" pitchFamily="50" charset="-128"/>
                          <a:ea typeface="Meiryo UI" panose="020B0604030504040204" pitchFamily="50" charset="-128"/>
                        </a:rPr>
                        <a:t>1〜2</a:t>
                      </a:r>
                      <a:r>
                        <a:rPr kumimoji="1" lang="ja-JP" altLang="en-US" sz="1200" b="0" dirty="0">
                          <a:solidFill>
                            <a:srgbClr val="FF0000"/>
                          </a:solidFill>
                          <a:latin typeface="Meiryo UI" panose="020B0604030504040204" pitchFamily="50" charset="-128"/>
                          <a:ea typeface="Meiryo UI" panose="020B0604030504040204" pitchFamily="50" charset="-128"/>
                        </a:rPr>
                        <a:t>週間程度が見込まれます。</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8633216"/>
                  </a:ext>
                </a:extLst>
              </a:tr>
            </a:tbl>
          </a:graphicData>
        </a:graphic>
      </p:graphicFrame>
      <p:sp>
        <p:nvSpPr>
          <p:cNvPr id="11" name="楕円 10">
            <a:extLst>
              <a:ext uri="{FF2B5EF4-FFF2-40B4-BE49-F238E27FC236}">
                <a16:creationId xmlns:a16="http://schemas.microsoft.com/office/drawing/2014/main" id="{2BB72791-A79A-0E71-F2C8-82E33F7AD9D2}"/>
              </a:ext>
            </a:extLst>
          </p:cNvPr>
          <p:cNvSpPr/>
          <p:nvPr/>
        </p:nvSpPr>
        <p:spPr>
          <a:xfrm>
            <a:off x="9012609" y="3973610"/>
            <a:ext cx="160804" cy="14462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latin typeface="Meiryo UI" panose="020B0604030504040204" pitchFamily="50" charset="-128"/>
              <a:ea typeface="Meiryo UI" panose="020B0604030504040204" pitchFamily="50" charset="-128"/>
            </a:endParaRPr>
          </a:p>
        </p:txBody>
      </p:sp>
      <p:sp>
        <p:nvSpPr>
          <p:cNvPr id="15" name="テキスト ボックス 14">
            <a:extLst>
              <a:ext uri="{FF2B5EF4-FFF2-40B4-BE49-F238E27FC236}">
                <a16:creationId xmlns:a16="http://schemas.microsoft.com/office/drawing/2014/main" id="{8F822C93-FE1A-47BF-9101-420FBA38CA80}"/>
              </a:ext>
            </a:extLst>
          </p:cNvPr>
          <p:cNvSpPr txBox="1"/>
          <p:nvPr/>
        </p:nvSpPr>
        <p:spPr>
          <a:xfrm>
            <a:off x="8721153" y="4087914"/>
            <a:ext cx="867758" cy="248436"/>
          </a:xfrm>
          <a:prstGeom prst="rect">
            <a:avLst/>
          </a:prstGeom>
          <a:noFill/>
          <a:ln>
            <a:noFill/>
          </a:ln>
        </p:spPr>
        <p:txBody>
          <a:bodyPr wrap="square" rtlCol="0">
            <a:spAutoFit/>
          </a:bodyPr>
          <a:lstStyle/>
          <a:p>
            <a:pPr algn="ctr"/>
            <a:r>
              <a:rPr kumimoji="1" lang="ja-JP" altLang="en-US" sz="1000" u="sng">
                <a:solidFill>
                  <a:srgbClr val="FF0000"/>
                </a:solidFill>
                <a:latin typeface="Meiryo UI" panose="020B0604030504040204" pitchFamily="50" charset="-128"/>
                <a:ea typeface="Meiryo UI" panose="020B0604030504040204" pitchFamily="50" charset="-128"/>
              </a:rPr>
              <a:t>報告書提出</a:t>
            </a:r>
          </a:p>
        </p:txBody>
      </p:sp>
      <p:sp>
        <p:nvSpPr>
          <p:cNvPr id="17" name="矢印: 五方向 16">
            <a:extLst>
              <a:ext uri="{FF2B5EF4-FFF2-40B4-BE49-F238E27FC236}">
                <a16:creationId xmlns:a16="http://schemas.microsoft.com/office/drawing/2014/main" id="{AE4CE788-7B38-11CD-288F-4CD26DBA642E}"/>
              </a:ext>
            </a:extLst>
          </p:cNvPr>
          <p:cNvSpPr/>
          <p:nvPr/>
        </p:nvSpPr>
        <p:spPr>
          <a:xfrm>
            <a:off x="2961249" y="4960161"/>
            <a:ext cx="3448930" cy="291646"/>
          </a:xfrm>
          <a:prstGeom prst="homePlat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18" name="矢印: 五方向 17">
            <a:extLst>
              <a:ext uri="{FF2B5EF4-FFF2-40B4-BE49-F238E27FC236}">
                <a16:creationId xmlns:a16="http://schemas.microsoft.com/office/drawing/2014/main" id="{ED6767C1-2969-7642-00F1-A7ECFAD2A689}"/>
              </a:ext>
            </a:extLst>
          </p:cNvPr>
          <p:cNvSpPr/>
          <p:nvPr/>
        </p:nvSpPr>
        <p:spPr>
          <a:xfrm>
            <a:off x="1451197" y="4525399"/>
            <a:ext cx="1510051" cy="291646"/>
          </a:xfrm>
          <a:prstGeom prst="homePlat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19" name="矢印: 五方向 18">
            <a:extLst>
              <a:ext uri="{FF2B5EF4-FFF2-40B4-BE49-F238E27FC236}">
                <a16:creationId xmlns:a16="http://schemas.microsoft.com/office/drawing/2014/main" id="{FEECC9A9-1D3F-2ED0-AF18-7019CD449345}"/>
              </a:ext>
            </a:extLst>
          </p:cNvPr>
          <p:cNvSpPr/>
          <p:nvPr/>
        </p:nvSpPr>
        <p:spPr>
          <a:xfrm>
            <a:off x="6410179" y="5391451"/>
            <a:ext cx="299236" cy="291646"/>
          </a:xfrm>
          <a:prstGeom prst="homePlat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25" name="楕円 24">
            <a:extLst>
              <a:ext uri="{FF2B5EF4-FFF2-40B4-BE49-F238E27FC236}">
                <a16:creationId xmlns:a16="http://schemas.microsoft.com/office/drawing/2014/main" id="{1EC38DC9-5BF0-064C-D6B6-772772761222}"/>
              </a:ext>
            </a:extLst>
          </p:cNvPr>
          <p:cNvSpPr/>
          <p:nvPr/>
        </p:nvSpPr>
        <p:spPr>
          <a:xfrm>
            <a:off x="6374752" y="3959543"/>
            <a:ext cx="160804" cy="14462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latin typeface="Meiryo UI" panose="020B0604030504040204" pitchFamily="50" charset="-128"/>
              <a:ea typeface="Meiryo UI" panose="020B0604030504040204" pitchFamily="50" charset="-128"/>
            </a:endParaRPr>
          </a:p>
        </p:txBody>
      </p:sp>
      <p:sp>
        <p:nvSpPr>
          <p:cNvPr id="27" name="楕円 26">
            <a:extLst>
              <a:ext uri="{FF2B5EF4-FFF2-40B4-BE49-F238E27FC236}">
                <a16:creationId xmlns:a16="http://schemas.microsoft.com/office/drawing/2014/main" id="{D0CFA59E-02CD-A605-376C-4502D183383F}"/>
              </a:ext>
            </a:extLst>
          </p:cNvPr>
          <p:cNvSpPr/>
          <p:nvPr/>
        </p:nvSpPr>
        <p:spPr>
          <a:xfrm>
            <a:off x="7906135" y="3973607"/>
            <a:ext cx="160804" cy="14462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latin typeface="Meiryo UI" panose="020B0604030504040204" pitchFamily="50" charset="-128"/>
              <a:ea typeface="Meiryo UI" panose="020B0604030504040204" pitchFamily="50" charset="-128"/>
            </a:endParaRPr>
          </a:p>
        </p:txBody>
      </p:sp>
      <p:sp>
        <p:nvSpPr>
          <p:cNvPr id="23" name="矢印: 五方向 22">
            <a:extLst>
              <a:ext uri="{FF2B5EF4-FFF2-40B4-BE49-F238E27FC236}">
                <a16:creationId xmlns:a16="http://schemas.microsoft.com/office/drawing/2014/main" id="{C77A61E4-51F2-D62E-98E7-0EA3B70A559B}"/>
              </a:ext>
            </a:extLst>
          </p:cNvPr>
          <p:cNvSpPr/>
          <p:nvPr/>
        </p:nvSpPr>
        <p:spPr>
          <a:xfrm>
            <a:off x="6410179" y="5798508"/>
            <a:ext cx="1522939" cy="291646"/>
          </a:xfrm>
          <a:prstGeom prst="homePlat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31" name="テキスト ボックス 30">
            <a:extLst>
              <a:ext uri="{FF2B5EF4-FFF2-40B4-BE49-F238E27FC236}">
                <a16:creationId xmlns:a16="http://schemas.microsoft.com/office/drawing/2014/main" id="{3764F367-626B-92D3-C963-D033DAC5E9A8}"/>
              </a:ext>
            </a:extLst>
          </p:cNvPr>
          <p:cNvSpPr txBox="1"/>
          <p:nvPr/>
        </p:nvSpPr>
        <p:spPr>
          <a:xfrm>
            <a:off x="6044415" y="4074954"/>
            <a:ext cx="1032507" cy="246221"/>
          </a:xfrm>
          <a:prstGeom prst="rect">
            <a:avLst/>
          </a:prstGeom>
          <a:noFill/>
          <a:ln>
            <a:noFill/>
          </a:ln>
        </p:spPr>
        <p:txBody>
          <a:bodyPr wrap="square" rtlCol="0" anchor="ctr">
            <a:spAutoFit/>
          </a:bodyPr>
          <a:lstStyle/>
          <a:p>
            <a:pPr algn="ctr"/>
            <a:r>
              <a:rPr kumimoji="1" lang="ja-JP" altLang="en-US" sz="1000" u="sng">
                <a:solidFill>
                  <a:srgbClr val="FF0000"/>
                </a:solidFill>
                <a:latin typeface="Meiryo UI" panose="020B0604030504040204" pitchFamily="50" charset="-128"/>
                <a:ea typeface="Meiryo UI" panose="020B0604030504040204" pitchFamily="50" charset="-128"/>
              </a:rPr>
              <a:t>初期導入開始</a:t>
            </a:r>
            <a:endParaRPr kumimoji="1" lang="en-US" altLang="ja-JP" sz="1000" u="sng">
              <a:solidFill>
                <a:srgbClr val="FF0000"/>
              </a:solidFill>
              <a:latin typeface="Meiryo UI" panose="020B0604030504040204" pitchFamily="50" charset="-128"/>
              <a:ea typeface="Meiryo UI" panose="020B0604030504040204" pitchFamily="50" charset="-128"/>
            </a:endParaRPr>
          </a:p>
        </p:txBody>
      </p:sp>
      <p:sp>
        <p:nvSpPr>
          <p:cNvPr id="32" name="テキスト ボックス 31">
            <a:extLst>
              <a:ext uri="{FF2B5EF4-FFF2-40B4-BE49-F238E27FC236}">
                <a16:creationId xmlns:a16="http://schemas.microsoft.com/office/drawing/2014/main" id="{7AE346B4-8167-A237-7CBD-F09E39FF788D}"/>
              </a:ext>
            </a:extLst>
          </p:cNvPr>
          <p:cNvSpPr txBox="1"/>
          <p:nvPr/>
        </p:nvSpPr>
        <p:spPr>
          <a:xfrm>
            <a:off x="7565296" y="4089018"/>
            <a:ext cx="1032507" cy="246221"/>
          </a:xfrm>
          <a:prstGeom prst="rect">
            <a:avLst/>
          </a:prstGeom>
          <a:noFill/>
          <a:ln>
            <a:noFill/>
          </a:ln>
        </p:spPr>
        <p:txBody>
          <a:bodyPr wrap="square" rtlCol="0" anchor="ctr">
            <a:spAutoFit/>
          </a:bodyPr>
          <a:lstStyle/>
          <a:p>
            <a:pPr algn="ctr"/>
            <a:r>
              <a:rPr kumimoji="1" lang="ja-JP" altLang="en-US" sz="1000" u="sng">
                <a:solidFill>
                  <a:srgbClr val="FF0000"/>
                </a:solidFill>
                <a:latin typeface="Meiryo UI" panose="020B0604030504040204" pitchFamily="50" charset="-128"/>
                <a:ea typeface="Meiryo UI" panose="020B0604030504040204" pitchFamily="50" charset="-128"/>
              </a:rPr>
              <a:t>本格導入開始</a:t>
            </a:r>
            <a:endParaRPr kumimoji="1" lang="en-US" altLang="ja-JP" sz="1000" u="sng">
              <a:solidFill>
                <a:srgbClr val="FF0000"/>
              </a:solidFill>
              <a:latin typeface="Meiryo UI" panose="020B0604030504040204" pitchFamily="50" charset="-128"/>
              <a:ea typeface="Meiryo UI" panose="020B0604030504040204" pitchFamily="50" charset="-128"/>
            </a:endParaRPr>
          </a:p>
        </p:txBody>
      </p:sp>
      <p:sp>
        <p:nvSpPr>
          <p:cNvPr id="13" name="矢印: 五方向 12">
            <a:extLst>
              <a:ext uri="{FF2B5EF4-FFF2-40B4-BE49-F238E27FC236}">
                <a16:creationId xmlns:a16="http://schemas.microsoft.com/office/drawing/2014/main" id="{2B2F0AAC-291A-BEC8-AC89-1A48E457C93F}"/>
              </a:ext>
            </a:extLst>
          </p:cNvPr>
          <p:cNvSpPr/>
          <p:nvPr/>
        </p:nvSpPr>
        <p:spPr>
          <a:xfrm>
            <a:off x="7966719" y="6225395"/>
            <a:ext cx="1547186" cy="291646"/>
          </a:xfrm>
          <a:prstGeom prst="homePlat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14" name="フローチャート: 処理 13">
            <a:extLst>
              <a:ext uri="{FF2B5EF4-FFF2-40B4-BE49-F238E27FC236}">
                <a16:creationId xmlns:a16="http://schemas.microsoft.com/office/drawing/2014/main" id="{B76FF3C2-C8E4-C0D0-258D-4F9B54E6B683}"/>
              </a:ext>
            </a:extLst>
          </p:cNvPr>
          <p:cNvSpPr/>
          <p:nvPr/>
        </p:nvSpPr>
        <p:spPr>
          <a:xfrm>
            <a:off x="6944754" y="4633422"/>
            <a:ext cx="2381904" cy="820518"/>
          </a:xfrm>
          <a:prstGeom prst="flowChartProcess">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rgbClr val="FF0000"/>
                </a:solidFill>
                <a:latin typeface="Meiryo UI" panose="020B0604030504040204" pitchFamily="50" charset="-128"/>
                <a:ea typeface="Meiryo UI" panose="020B0604030504040204" pitchFamily="50" charset="-128"/>
              </a:rPr>
              <a:t>（事務局補足）</a:t>
            </a:r>
            <a:endParaRPr kumimoji="1" lang="en-US" altLang="ja-JP" sz="1200" dirty="0">
              <a:solidFill>
                <a:srgbClr val="FF0000"/>
              </a:solidFill>
              <a:latin typeface="Meiryo UI" panose="020B0604030504040204" pitchFamily="50" charset="-128"/>
              <a:ea typeface="Meiryo UI" panose="020B0604030504040204" pitchFamily="50" charset="-128"/>
            </a:endParaRPr>
          </a:p>
          <a:p>
            <a:r>
              <a:rPr kumimoji="1" lang="ja-JP" altLang="en-US" sz="1200" dirty="0">
                <a:solidFill>
                  <a:srgbClr val="FF0000"/>
                </a:solidFill>
                <a:latin typeface="Meiryo UI" panose="020B0604030504040204" pitchFamily="50" charset="-128"/>
                <a:ea typeface="Meiryo UI" panose="020B0604030504040204" pitchFamily="50" charset="-128"/>
              </a:rPr>
              <a:t>本格導入から</a:t>
            </a:r>
            <a:r>
              <a:rPr kumimoji="1" lang="en-US" altLang="ja-JP" sz="1200" dirty="0">
                <a:solidFill>
                  <a:srgbClr val="FF0000"/>
                </a:solidFill>
                <a:latin typeface="Meiryo UI" panose="020B0604030504040204" pitchFamily="50" charset="-128"/>
                <a:ea typeface="Meiryo UI" panose="020B0604030504040204" pitchFamily="50" charset="-128"/>
              </a:rPr>
              <a:t>1</a:t>
            </a:r>
            <a:r>
              <a:rPr kumimoji="1" lang="ja-JP" altLang="en-US" sz="1200" dirty="0">
                <a:solidFill>
                  <a:srgbClr val="FF0000"/>
                </a:solidFill>
                <a:latin typeface="Meiryo UI" panose="020B0604030504040204" pitchFamily="50" charset="-128"/>
                <a:ea typeface="Meiryo UI" panose="020B0604030504040204" pitchFamily="50" charset="-128"/>
              </a:rPr>
              <a:t>～</a:t>
            </a:r>
            <a:r>
              <a:rPr kumimoji="1" lang="en-US" altLang="ja-JP" sz="1200" dirty="0">
                <a:solidFill>
                  <a:srgbClr val="FF0000"/>
                </a:solidFill>
                <a:latin typeface="Meiryo UI" panose="020B0604030504040204" pitchFamily="50" charset="-128"/>
                <a:ea typeface="Meiryo UI" panose="020B0604030504040204" pitchFamily="50" charset="-128"/>
              </a:rPr>
              <a:t>1.5</a:t>
            </a:r>
            <a:r>
              <a:rPr kumimoji="1" lang="ja-JP" altLang="en-US" sz="1200" dirty="0">
                <a:solidFill>
                  <a:srgbClr val="FF0000"/>
                </a:solidFill>
                <a:latin typeface="Meiryo UI" panose="020B0604030504040204" pitchFamily="50" charset="-128"/>
                <a:ea typeface="Meiryo UI" panose="020B0604030504040204" pitchFamily="50" charset="-128"/>
              </a:rPr>
              <a:t>か月以内に成果報告書を提出いただきます。報告書の様式は別途ご案内します。</a:t>
            </a:r>
          </a:p>
        </p:txBody>
      </p:sp>
      <p:sp>
        <p:nvSpPr>
          <p:cNvPr id="5" name="コンテンツ プレースホルダー 2">
            <a:extLst>
              <a:ext uri="{FF2B5EF4-FFF2-40B4-BE49-F238E27FC236}">
                <a16:creationId xmlns:a16="http://schemas.microsoft.com/office/drawing/2014/main" id="{02AE2850-CA38-A00B-0CE9-BBE816F9A134}"/>
              </a:ext>
            </a:extLst>
          </p:cNvPr>
          <p:cNvSpPr txBox="1">
            <a:spLocks/>
          </p:cNvSpPr>
          <p:nvPr/>
        </p:nvSpPr>
        <p:spPr bwMode="auto">
          <a:xfrm>
            <a:off x="453000" y="560078"/>
            <a:ext cx="9000000" cy="4866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nSpc>
                <a:spcPct val="90000"/>
              </a:lnSpc>
              <a:spcBef>
                <a:spcPts val="1000"/>
              </a:spcBef>
              <a:buFont typeface="Arial" panose="020B0604020202020204" pitchFamily="34" charset="0"/>
              <a:buChar char="•"/>
              <a:defRPr kumimoji="1" sz="1800">
                <a:solidFill>
                  <a:srgbClr val="FF0000"/>
                </a:solidFill>
                <a:latin typeface="+mn-lt"/>
              </a:defRPr>
            </a:lvl1pPr>
            <a:lvl2pPr marL="685800" indent="-228600">
              <a:lnSpc>
                <a:spcPct val="90000"/>
              </a:lnSpc>
              <a:spcBef>
                <a:spcPts val="500"/>
              </a:spcBef>
              <a:buFont typeface="Arial" panose="020B0604020202020204" pitchFamily="34" charset="0"/>
              <a:buChar char="•"/>
              <a:defRPr kumimoji="1" sz="2400">
                <a:latin typeface="+mn-lt"/>
              </a:defRPr>
            </a:lvl2pPr>
            <a:lvl3pPr marL="1143000" indent="-228600">
              <a:lnSpc>
                <a:spcPct val="90000"/>
              </a:lnSpc>
              <a:spcBef>
                <a:spcPts val="500"/>
              </a:spcBef>
              <a:buFont typeface="Arial" panose="020B0604020202020204" pitchFamily="34" charset="0"/>
              <a:buChar char="•"/>
              <a:defRPr kumimoji="1" sz="2000">
                <a:latin typeface="+mn-lt"/>
              </a:defRPr>
            </a:lvl3pPr>
            <a:lvl4pPr marL="1600200" indent="-228600">
              <a:lnSpc>
                <a:spcPct val="90000"/>
              </a:lnSpc>
              <a:spcBef>
                <a:spcPts val="500"/>
              </a:spcBef>
              <a:buFont typeface="Arial" panose="020B0604020202020204" pitchFamily="34" charset="0"/>
              <a:buChar char="•"/>
              <a:defRPr kumimoji="1">
                <a:latin typeface="+mn-lt"/>
              </a:defRPr>
            </a:lvl4pPr>
            <a:lvl5pPr marL="2057400" indent="-228600">
              <a:lnSpc>
                <a:spcPct val="90000"/>
              </a:lnSpc>
              <a:spcBef>
                <a:spcPts val="500"/>
              </a:spcBef>
              <a:buFont typeface="Arial" panose="020B0604020202020204" pitchFamily="34" charset="0"/>
              <a:buChar char="•"/>
              <a:defRPr kumimoji="1">
                <a:latin typeface="+mn-lt"/>
              </a:defRPr>
            </a:lvl5pPr>
            <a:lvl6pPr marL="2514600" indent="-228600">
              <a:lnSpc>
                <a:spcPct val="90000"/>
              </a:lnSpc>
              <a:spcBef>
                <a:spcPts val="500"/>
              </a:spcBef>
              <a:buFont typeface="Arial" panose="020B0604020202020204" pitchFamily="34" charset="0"/>
              <a:buChar char="•"/>
              <a:defRPr kumimoji="1" sz="1800">
                <a:latin typeface="+mn-lt"/>
              </a:defRPr>
            </a:lvl6pPr>
            <a:lvl7pPr marL="2971800" indent="-228600">
              <a:lnSpc>
                <a:spcPct val="90000"/>
              </a:lnSpc>
              <a:spcBef>
                <a:spcPts val="500"/>
              </a:spcBef>
              <a:buFont typeface="Arial" panose="020B0604020202020204" pitchFamily="34" charset="0"/>
              <a:buChar char="•"/>
              <a:defRPr kumimoji="1" sz="1800">
                <a:latin typeface="+mn-lt"/>
              </a:defRPr>
            </a:lvl7pPr>
            <a:lvl8pPr marL="3429000" indent="-228600">
              <a:lnSpc>
                <a:spcPct val="90000"/>
              </a:lnSpc>
              <a:spcBef>
                <a:spcPts val="500"/>
              </a:spcBef>
              <a:buFont typeface="Arial" panose="020B0604020202020204" pitchFamily="34" charset="0"/>
              <a:buChar char="•"/>
              <a:defRPr kumimoji="1" sz="1800">
                <a:latin typeface="+mn-lt"/>
              </a:defRPr>
            </a:lvl8pPr>
            <a:lvl9pPr marL="3886200" indent="-228600">
              <a:lnSpc>
                <a:spcPct val="90000"/>
              </a:lnSpc>
              <a:spcBef>
                <a:spcPts val="500"/>
              </a:spcBef>
              <a:buFont typeface="Arial" panose="020B0604020202020204" pitchFamily="34" charset="0"/>
              <a:buChar char="•"/>
              <a:defRPr kumimoji="1" sz="1800">
                <a:latin typeface="+mn-lt"/>
              </a:defRPr>
            </a:lvl9pPr>
          </a:lstStyle>
          <a:p>
            <a:pPr marL="0" indent="0">
              <a:lnSpc>
                <a:spcPct val="100000"/>
              </a:lnSpc>
              <a:spcBef>
                <a:spcPts val="600"/>
              </a:spcBef>
              <a:buNone/>
            </a:pPr>
            <a:r>
              <a:rPr lang="ja-JP" altLang="en-US" sz="1400">
                <a:latin typeface="Meiryo UI" panose="020B0604030504040204" pitchFamily="50" charset="-128"/>
                <a:ea typeface="Meiryo UI" panose="020B0604030504040204" pitchFamily="50" charset="-128"/>
              </a:rPr>
              <a:t>本サービス・プロダクトの導入までのスケジュールを記載してください。なお、早期導入を基本的に想定しているため、早期導入に向けたスケジュールを記載してください。一方で、無理のない実現可能なスケジュールを設定するとともに、確実な導入・運用開始につながるよう、現場負担も考慮した計画としてください。</a:t>
            </a:r>
          </a:p>
          <a:p>
            <a:pPr marL="0" indent="0">
              <a:lnSpc>
                <a:spcPct val="100000"/>
              </a:lnSpc>
              <a:spcBef>
                <a:spcPts val="600"/>
              </a:spcBef>
              <a:buNone/>
            </a:pPr>
            <a:endParaRPr lang="ja-JP" altLang="en-US" sz="1400">
              <a:latin typeface="Meiryo UI" panose="020B0604030504040204" pitchFamily="50" charset="-128"/>
              <a:ea typeface="Meiryo UI" panose="020B0604030504040204" pitchFamily="50" charset="-128"/>
            </a:endParaRPr>
          </a:p>
        </p:txBody>
      </p:sp>
      <p:sp>
        <p:nvSpPr>
          <p:cNvPr id="21" name="スライド番号プレースホルダー 20">
            <a:extLst>
              <a:ext uri="{FF2B5EF4-FFF2-40B4-BE49-F238E27FC236}">
                <a16:creationId xmlns:a16="http://schemas.microsoft.com/office/drawing/2014/main" id="{E54C0B33-B23D-9192-C6A9-C08542C81339}"/>
              </a:ext>
            </a:extLst>
          </p:cNvPr>
          <p:cNvSpPr>
            <a:spLocks noGrp="1"/>
          </p:cNvSpPr>
          <p:nvPr>
            <p:ph type="sldNum" sz="quarter" idx="12"/>
          </p:nvPr>
        </p:nvSpPr>
        <p:spPr/>
        <p:txBody>
          <a:bodyPr/>
          <a:lstStyle/>
          <a:p>
            <a:pPr>
              <a:defRPr/>
            </a:pPr>
            <a:fld id="{96BA3565-E867-44AF-9D39-29D41BFB608A}" type="slidenum">
              <a:rPr lang="ja-JP" altLang="en-US" smtClean="0">
                <a:latin typeface="Meiryo UI" panose="020B0604030504040204" pitchFamily="50" charset="-128"/>
                <a:ea typeface="Meiryo UI" panose="020B0604030504040204" pitchFamily="50" charset="-128"/>
              </a:rPr>
              <a:pPr>
                <a:defRPr/>
              </a:pPr>
              <a:t>11</a:t>
            </a:fld>
            <a:endParaRPr lang="ja-JP" altLang="en-US">
              <a:latin typeface="Meiryo UI" panose="020B0604030504040204" pitchFamily="50" charset="-128"/>
              <a:ea typeface="Meiryo UI" panose="020B0604030504040204" pitchFamily="50" charset="-128"/>
            </a:endParaRPr>
          </a:p>
        </p:txBody>
      </p:sp>
      <p:cxnSp>
        <p:nvCxnSpPr>
          <p:cNvPr id="8" name="直線コネクタ 7">
            <a:extLst>
              <a:ext uri="{FF2B5EF4-FFF2-40B4-BE49-F238E27FC236}">
                <a16:creationId xmlns:a16="http://schemas.microsoft.com/office/drawing/2014/main" id="{4B3AB308-6299-160D-B4DB-090281AF25E4}"/>
              </a:ext>
            </a:extLst>
          </p:cNvPr>
          <p:cNvCxnSpPr>
            <a:cxnSpLocks/>
            <a:endCxn id="14" idx="0"/>
          </p:cNvCxnSpPr>
          <p:nvPr/>
        </p:nvCxnSpPr>
        <p:spPr bwMode="gray">
          <a:xfrm flipH="1">
            <a:off x="8135706" y="4335239"/>
            <a:ext cx="876903" cy="298183"/>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186000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タイトル 9">
            <a:extLst>
              <a:ext uri="{FF2B5EF4-FFF2-40B4-BE49-F238E27FC236}">
                <a16:creationId xmlns:a16="http://schemas.microsoft.com/office/drawing/2014/main" id="{D066B3B8-E68B-4F2D-B692-362DCA06D0AC}"/>
              </a:ext>
            </a:extLst>
          </p:cNvPr>
          <p:cNvSpPr>
            <a:spLocks noGrp="1"/>
          </p:cNvSpPr>
          <p:nvPr>
            <p:ph type="title"/>
          </p:nvPr>
        </p:nvSpPr>
        <p:spPr>
          <a:xfrm>
            <a:off x="0" y="-10390"/>
            <a:ext cx="8543925" cy="56206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p>
            <a:r>
              <a:rPr lang="ja-JP" altLang="en-US" sz="2000" dirty="0">
                <a:latin typeface="Meiryo UI" panose="020B0604030504040204" pitchFamily="34" charset="-128"/>
                <a:ea typeface="Meiryo UI" panose="020B0604030504040204" pitchFamily="34" charset="-128"/>
              </a:rPr>
              <a:t>実施</a:t>
            </a:r>
            <a:r>
              <a:rPr lang="ja-JP" altLang="en-US" sz="2000" b="1" dirty="0">
                <a:latin typeface="Meiryo UI" panose="020B0604030504040204" pitchFamily="34" charset="-128"/>
                <a:ea typeface="Meiryo UI" panose="020B0604030504040204" pitchFamily="34" charset="-128"/>
              </a:rPr>
              <a:t>体制</a:t>
            </a:r>
          </a:p>
        </p:txBody>
      </p:sp>
      <p:sp>
        <p:nvSpPr>
          <p:cNvPr id="5" name="コンテンツ プレースホルダー 2">
            <a:extLst>
              <a:ext uri="{FF2B5EF4-FFF2-40B4-BE49-F238E27FC236}">
                <a16:creationId xmlns:a16="http://schemas.microsoft.com/office/drawing/2014/main" id="{02AE2850-CA38-A00B-0CE9-BBE816F9A134}"/>
              </a:ext>
            </a:extLst>
          </p:cNvPr>
          <p:cNvSpPr txBox="1">
            <a:spLocks/>
          </p:cNvSpPr>
          <p:nvPr/>
        </p:nvSpPr>
        <p:spPr bwMode="auto">
          <a:xfrm>
            <a:off x="453000" y="686690"/>
            <a:ext cx="9000000" cy="4889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nSpc>
                <a:spcPct val="90000"/>
              </a:lnSpc>
              <a:spcBef>
                <a:spcPts val="1000"/>
              </a:spcBef>
              <a:buFont typeface="Arial" panose="020B0604020202020204" pitchFamily="34" charset="0"/>
              <a:buChar char="•"/>
              <a:defRPr kumimoji="1" sz="1800">
                <a:solidFill>
                  <a:srgbClr val="FF0000"/>
                </a:solidFill>
                <a:latin typeface="+mn-lt"/>
              </a:defRPr>
            </a:lvl1pPr>
            <a:lvl2pPr marL="685800" indent="-228600">
              <a:lnSpc>
                <a:spcPct val="90000"/>
              </a:lnSpc>
              <a:spcBef>
                <a:spcPts val="500"/>
              </a:spcBef>
              <a:buFont typeface="Arial" panose="020B0604020202020204" pitchFamily="34" charset="0"/>
              <a:buChar char="•"/>
              <a:defRPr kumimoji="1" sz="2400">
                <a:latin typeface="+mn-lt"/>
              </a:defRPr>
            </a:lvl2pPr>
            <a:lvl3pPr marL="1143000" indent="-228600">
              <a:lnSpc>
                <a:spcPct val="90000"/>
              </a:lnSpc>
              <a:spcBef>
                <a:spcPts val="500"/>
              </a:spcBef>
              <a:buFont typeface="Arial" panose="020B0604020202020204" pitchFamily="34" charset="0"/>
              <a:buChar char="•"/>
              <a:defRPr kumimoji="1" sz="2000">
                <a:latin typeface="+mn-lt"/>
              </a:defRPr>
            </a:lvl3pPr>
            <a:lvl4pPr marL="1600200" indent="-228600">
              <a:lnSpc>
                <a:spcPct val="90000"/>
              </a:lnSpc>
              <a:spcBef>
                <a:spcPts val="500"/>
              </a:spcBef>
              <a:buFont typeface="Arial" panose="020B0604020202020204" pitchFamily="34" charset="0"/>
              <a:buChar char="•"/>
              <a:defRPr kumimoji="1">
                <a:latin typeface="+mn-lt"/>
              </a:defRPr>
            </a:lvl4pPr>
            <a:lvl5pPr marL="2057400" indent="-228600">
              <a:lnSpc>
                <a:spcPct val="90000"/>
              </a:lnSpc>
              <a:spcBef>
                <a:spcPts val="500"/>
              </a:spcBef>
              <a:buFont typeface="Arial" panose="020B0604020202020204" pitchFamily="34" charset="0"/>
              <a:buChar char="•"/>
              <a:defRPr kumimoji="1">
                <a:latin typeface="+mn-lt"/>
              </a:defRPr>
            </a:lvl5pPr>
            <a:lvl6pPr marL="2514600" indent="-228600">
              <a:lnSpc>
                <a:spcPct val="90000"/>
              </a:lnSpc>
              <a:spcBef>
                <a:spcPts val="500"/>
              </a:spcBef>
              <a:buFont typeface="Arial" panose="020B0604020202020204" pitchFamily="34" charset="0"/>
              <a:buChar char="•"/>
              <a:defRPr kumimoji="1" sz="1800">
                <a:latin typeface="+mn-lt"/>
              </a:defRPr>
            </a:lvl6pPr>
            <a:lvl7pPr marL="2971800" indent="-228600">
              <a:lnSpc>
                <a:spcPct val="90000"/>
              </a:lnSpc>
              <a:spcBef>
                <a:spcPts val="500"/>
              </a:spcBef>
              <a:buFont typeface="Arial" panose="020B0604020202020204" pitchFamily="34" charset="0"/>
              <a:buChar char="•"/>
              <a:defRPr kumimoji="1" sz="1800">
                <a:latin typeface="+mn-lt"/>
              </a:defRPr>
            </a:lvl7pPr>
            <a:lvl8pPr marL="3429000" indent="-228600">
              <a:lnSpc>
                <a:spcPct val="90000"/>
              </a:lnSpc>
              <a:spcBef>
                <a:spcPts val="500"/>
              </a:spcBef>
              <a:buFont typeface="Arial" panose="020B0604020202020204" pitchFamily="34" charset="0"/>
              <a:buChar char="•"/>
              <a:defRPr kumimoji="1" sz="1800">
                <a:latin typeface="+mn-lt"/>
              </a:defRPr>
            </a:lvl8pPr>
            <a:lvl9pPr marL="3886200" indent="-228600">
              <a:lnSpc>
                <a:spcPct val="90000"/>
              </a:lnSpc>
              <a:spcBef>
                <a:spcPts val="500"/>
              </a:spcBef>
              <a:buFont typeface="Arial" panose="020B0604020202020204" pitchFamily="34" charset="0"/>
              <a:buChar char="•"/>
              <a:defRPr kumimoji="1" sz="1800">
                <a:latin typeface="+mn-lt"/>
              </a:defRPr>
            </a:lvl9pPr>
          </a:lstStyle>
          <a:p>
            <a:pPr marL="0" indent="0">
              <a:lnSpc>
                <a:spcPct val="100000"/>
              </a:lnSpc>
              <a:spcBef>
                <a:spcPts val="600"/>
              </a:spcBef>
              <a:buNone/>
            </a:pPr>
            <a:r>
              <a:rPr lang="ja-JP" altLang="en-US" sz="1400" dirty="0">
                <a:latin typeface="Meiryo UI"/>
                <a:ea typeface="Meiryo UI"/>
              </a:rPr>
              <a:t>導入体制における貴社の各担当（及び協力会社）とその役割、またその根拠となる経歴を記載してください。</a:t>
            </a:r>
            <a:endParaRPr lang="en-US" altLang="ja-JP" sz="1400" dirty="0">
              <a:latin typeface="Meiryo UI"/>
              <a:ea typeface="Meiryo UI"/>
            </a:endParaRPr>
          </a:p>
        </p:txBody>
      </p:sp>
      <p:sp>
        <p:nvSpPr>
          <p:cNvPr id="31" name="正方形/長方形 30">
            <a:extLst>
              <a:ext uri="{FF2B5EF4-FFF2-40B4-BE49-F238E27FC236}">
                <a16:creationId xmlns:a16="http://schemas.microsoft.com/office/drawing/2014/main" id="{30FA4A41-3B61-14F2-B28B-B40B3D027BCA}"/>
              </a:ext>
            </a:extLst>
          </p:cNvPr>
          <p:cNvSpPr/>
          <p:nvPr/>
        </p:nvSpPr>
        <p:spPr>
          <a:xfrm>
            <a:off x="453000" y="1093304"/>
            <a:ext cx="1384509" cy="1658925"/>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a:solidFill>
                  <a:srgbClr val="FF0000"/>
                </a:solidFill>
                <a:latin typeface="Meiryo UI" panose="020B0604030504040204" pitchFamily="50" charset="-128"/>
                <a:ea typeface="Meiryo UI" panose="020B0604030504040204" pitchFamily="50" charset="-128"/>
              </a:rPr>
              <a:t>顔写真</a:t>
            </a:r>
            <a:endParaRPr kumimoji="1" lang="en-US" altLang="ja-JP" sz="1000">
              <a:solidFill>
                <a:srgbClr val="FF0000"/>
              </a:solidFill>
              <a:latin typeface="Meiryo UI" panose="020B0604030504040204" pitchFamily="50" charset="-128"/>
              <a:ea typeface="Meiryo UI" panose="020B0604030504040204" pitchFamily="50" charset="-128"/>
            </a:endParaRPr>
          </a:p>
          <a:p>
            <a:pPr algn="ctr"/>
            <a:r>
              <a:rPr kumimoji="1" lang="ja-JP" altLang="en-US" sz="1000">
                <a:solidFill>
                  <a:srgbClr val="FF0000"/>
                </a:solidFill>
                <a:latin typeface="Meiryo UI" panose="020B0604030504040204" pitchFamily="50" charset="-128"/>
                <a:ea typeface="Meiryo UI" panose="020B0604030504040204" pitchFamily="50" charset="-128"/>
              </a:rPr>
              <a:t>（写真がなければ、代わりのものをご利用ください）</a:t>
            </a:r>
            <a:endParaRPr kumimoji="1" lang="en-US" altLang="ja-JP" sz="1000">
              <a:solidFill>
                <a:srgbClr val="FF0000"/>
              </a:solidFill>
              <a:latin typeface="Meiryo UI" panose="020B0604030504040204" pitchFamily="50" charset="-128"/>
              <a:ea typeface="Meiryo UI" panose="020B0604030504040204" pitchFamily="50" charset="-128"/>
            </a:endParaRPr>
          </a:p>
        </p:txBody>
      </p:sp>
      <p:sp>
        <p:nvSpPr>
          <p:cNvPr id="32" name="正方形/長方形 31">
            <a:extLst>
              <a:ext uri="{FF2B5EF4-FFF2-40B4-BE49-F238E27FC236}">
                <a16:creationId xmlns:a16="http://schemas.microsoft.com/office/drawing/2014/main" id="{CBF0B6F1-DC19-761F-137C-E27406AA0099}"/>
              </a:ext>
            </a:extLst>
          </p:cNvPr>
          <p:cNvSpPr/>
          <p:nvPr/>
        </p:nvSpPr>
        <p:spPr>
          <a:xfrm>
            <a:off x="3352800" y="1415499"/>
            <a:ext cx="6100200" cy="413621"/>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00">
                <a:solidFill>
                  <a:srgbClr val="FF0000"/>
                </a:solidFill>
                <a:latin typeface="Meiryo UI" panose="020B0604030504040204" pitchFamily="50" charset="-128"/>
                <a:ea typeface="Meiryo UI" panose="020B0604030504040204" pitchFamily="50" charset="-128"/>
              </a:rPr>
              <a:t>役割の具体的内容</a:t>
            </a:r>
            <a:endParaRPr kumimoji="1" lang="en-US" altLang="ja-JP" sz="1000">
              <a:solidFill>
                <a:srgbClr val="FF0000"/>
              </a:solidFill>
              <a:latin typeface="Meiryo UI" panose="020B0604030504040204" pitchFamily="50" charset="-128"/>
              <a:ea typeface="Meiryo UI" panose="020B0604030504040204" pitchFamily="50" charset="-128"/>
            </a:endParaRPr>
          </a:p>
        </p:txBody>
      </p:sp>
      <p:sp>
        <p:nvSpPr>
          <p:cNvPr id="33" name="正方形/長方形 32">
            <a:extLst>
              <a:ext uri="{FF2B5EF4-FFF2-40B4-BE49-F238E27FC236}">
                <a16:creationId xmlns:a16="http://schemas.microsoft.com/office/drawing/2014/main" id="{BDBAE811-49F4-9F7B-610C-0E356571D439}"/>
              </a:ext>
            </a:extLst>
          </p:cNvPr>
          <p:cNvSpPr/>
          <p:nvPr/>
        </p:nvSpPr>
        <p:spPr>
          <a:xfrm>
            <a:off x="2085857" y="1964138"/>
            <a:ext cx="7367143" cy="788091"/>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00" dirty="0">
                <a:solidFill>
                  <a:srgbClr val="FF0000"/>
                </a:solidFill>
                <a:latin typeface="Meiryo UI" panose="020B0604030504040204" pitchFamily="50" charset="-128"/>
                <a:ea typeface="Meiryo UI" panose="020B0604030504040204" pitchFamily="50" charset="-128"/>
              </a:rPr>
              <a:t>本件における役割に紐づく、過去の経歴</a:t>
            </a:r>
            <a:endParaRPr kumimoji="1" lang="en-US" altLang="ja-JP" sz="1000" dirty="0">
              <a:solidFill>
                <a:srgbClr val="FF0000"/>
              </a:solidFill>
              <a:latin typeface="Meiryo UI" panose="020B0604030504040204" pitchFamily="50" charset="-128"/>
              <a:ea typeface="Meiryo UI" panose="020B0604030504040204" pitchFamily="50" charset="-128"/>
            </a:endParaRPr>
          </a:p>
        </p:txBody>
      </p:sp>
      <p:sp>
        <p:nvSpPr>
          <p:cNvPr id="34" name="正方形/長方形 33">
            <a:extLst>
              <a:ext uri="{FF2B5EF4-FFF2-40B4-BE49-F238E27FC236}">
                <a16:creationId xmlns:a16="http://schemas.microsoft.com/office/drawing/2014/main" id="{0B266C10-5152-4326-4B5D-AD599ECF6A27}"/>
              </a:ext>
            </a:extLst>
          </p:cNvPr>
          <p:cNvSpPr/>
          <p:nvPr/>
        </p:nvSpPr>
        <p:spPr>
          <a:xfrm>
            <a:off x="2085857" y="1415499"/>
            <a:ext cx="1179857" cy="413621"/>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a:solidFill>
                  <a:srgbClr val="FF0000"/>
                </a:solidFill>
                <a:latin typeface="Meiryo UI" panose="020B0604030504040204" pitchFamily="50" charset="-128"/>
                <a:ea typeface="Meiryo UI" panose="020B0604030504040204" pitchFamily="50" charset="-128"/>
              </a:rPr>
              <a:t>役割</a:t>
            </a:r>
            <a:endParaRPr kumimoji="1" lang="en-US" altLang="ja-JP" sz="1000">
              <a:solidFill>
                <a:srgbClr val="FF0000"/>
              </a:solidFill>
              <a:latin typeface="Meiryo UI" panose="020B0604030504040204" pitchFamily="50" charset="-128"/>
              <a:ea typeface="Meiryo UI" panose="020B0604030504040204" pitchFamily="50" charset="-128"/>
            </a:endParaRPr>
          </a:p>
        </p:txBody>
      </p:sp>
      <p:sp>
        <p:nvSpPr>
          <p:cNvPr id="36" name="正方形/長方形 35">
            <a:extLst>
              <a:ext uri="{FF2B5EF4-FFF2-40B4-BE49-F238E27FC236}">
                <a16:creationId xmlns:a16="http://schemas.microsoft.com/office/drawing/2014/main" id="{F8C230A4-95FE-18E1-1100-780F0403ADE8}"/>
              </a:ext>
            </a:extLst>
          </p:cNvPr>
          <p:cNvSpPr/>
          <p:nvPr/>
        </p:nvSpPr>
        <p:spPr>
          <a:xfrm>
            <a:off x="3352800" y="3201339"/>
            <a:ext cx="6100200" cy="413621"/>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00">
                <a:solidFill>
                  <a:srgbClr val="FF0000"/>
                </a:solidFill>
                <a:latin typeface="Meiryo UI" panose="020B0604030504040204" pitchFamily="50" charset="-128"/>
                <a:ea typeface="Meiryo UI" panose="020B0604030504040204" pitchFamily="50" charset="-128"/>
              </a:rPr>
              <a:t>役割の具体的内容</a:t>
            </a:r>
            <a:endParaRPr kumimoji="1" lang="en-US" altLang="ja-JP" sz="1000">
              <a:solidFill>
                <a:srgbClr val="FF0000"/>
              </a:solidFill>
              <a:latin typeface="Meiryo UI" panose="020B0604030504040204" pitchFamily="50" charset="-128"/>
              <a:ea typeface="Meiryo UI" panose="020B0604030504040204" pitchFamily="50" charset="-128"/>
            </a:endParaRPr>
          </a:p>
        </p:txBody>
      </p:sp>
      <p:sp>
        <p:nvSpPr>
          <p:cNvPr id="37" name="正方形/長方形 36">
            <a:extLst>
              <a:ext uri="{FF2B5EF4-FFF2-40B4-BE49-F238E27FC236}">
                <a16:creationId xmlns:a16="http://schemas.microsoft.com/office/drawing/2014/main" id="{B4CB3A96-B604-4517-0F58-EDACA9BE8794}"/>
              </a:ext>
            </a:extLst>
          </p:cNvPr>
          <p:cNvSpPr/>
          <p:nvPr/>
        </p:nvSpPr>
        <p:spPr>
          <a:xfrm>
            <a:off x="2085857" y="3749978"/>
            <a:ext cx="7367143" cy="788091"/>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00" dirty="0">
                <a:solidFill>
                  <a:srgbClr val="FF0000"/>
                </a:solidFill>
                <a:latin typeface="Meiryo UI" panose="020B0604030504040204" pitchFamily="50" charset="-128"/>
                <a:ea typeface="Meiryo UI" panose="020B0604030504040204" pitchFamily="50" charset="-128"/>
              </a:rPr>
              <a:t>本件における役割に紐づく、過去の経歴</a:t>
            </a:r>
            <a:endParaRPr kumimoji="1" lang="en-US" altLang="ja-JP" sz="1000" dirty="0">
              <a:solidFill>
                <a:srgbClr val="FF0000"/>
              </a:solidFill>
              <a:latin typeface="Meiryo UI" panose="020B0604030504040204" pitchFamily="50" charset="-128"/>
              <a:ea typeface="Meiryo UI" panose="020B0604030504040204" pitchFamily="50" charset="-128"/>
            </a:endParaRPr>
          </a:p>
        </p:txBody>
      </p:sp>
      <p:sp>
        <p:nvSpPr>
          <p:cNvPr id="38" name="正方形/長方形 37">
            <a:extLst>
              <a:ext uri="{FF2B5EF4-FFF2-40B4-BE49-F238E27FC236}">
                <a16:creationId xmlns:a16="http://schemas.microsoft.com/office/drawing/2014/main" id="{337C7AAD-DB97-2FA2-370F-5F5BC283E902}"/>
              </a:ext>
            </a:extLst>
          </p:cNvPr>
          <p:cNvSpPr/>
          <p:nvPr/>
        </p:nvSpPr>
        <p:spPr>
          <a:xfrm>
            <a:off x="2085857" y="3201339"/>
            <a:ext cx="1179857" cy="413621"/>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a:solidFill>
                  <a:srgbClr val="FF0000"/>
                </a:solidFill>
                <a:latin typeface="Meiryo UI" panose="020B0604030504040204" pitchFamily="50" charset="-128"/>
                <a:ea typeface="Meiryo UI" panose="020B0604030504040204" pitchFamily="50" charset="-128"/>
              </a:rPr>
              <a:t>役割</a:t>
            </a:r>
            <a:endParaRPr kumimoji="1" lang="en-US" altLang="ja-JP" sz="1000">
              <a:solidFill>
                <a:srgbClr val="FF0000"/>
              </a:solidFill>
              <a:latin typeface="Meiryo UI" panose="020B0604030504040204" pitchFamily="50" charset="-128"/>
              <a:ea typeface="Meiryo UI" panose="020B0604030504040204" pitchFamily="50" charset="-128"/>
            </a:endParaRPr>
          </a:p>
        </p:txBody>
      </p:sp>
      <p:sp>
        <p:nvSpPr>
          <p:cNvPr id="40" name="正方形/長方形 39">
            <a:extLst>
              <a:ext uri="{FF2B5EF4-FFF2-40B4-BE49-F238E27FC236}">
                <a16:creationId xmlns:a16="http://schemas.microsoft.com/office/drawing/2014/main" id="{1B6D1E93-E1F6-EBFD-161F-2C108462062B}"/>
              </a:ext>
            </a:extLst>
          </p:cNvPr>
          <p:cNvSpPr/>
          <p:nvPr/>
        </p:nvSpPr>
        <p:spPr>
          <a:xfrm>
            <a:off x="3352800" y="5156145"/>
            <a:ext cx="6100200" cy="413621"/>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00">
                <a:solidFill>
                  <a:srgbClr val="FF0000"/>
                </a:solidFill>
                <a:latin typeface="Meiryo UI" panose="020B0604030504040204" pitchFamily="50" charset="-128"/>
                <a:ea typeface="Meiryo UI" panose="020B0604030504040204" pitchFamily="50" charset="-128"/>
              </a:rPr>
              <a:t>役割の具体的内容</a:t>
            </a:r>
            <a:endParaRPr kumimoji="1" lang="en-US" altLang="ja-JP" sz="1000">
              <a:solidFill>
                <a:srgbClr val="FF0000"/>
              </a:solidFill>
              <a:latin typeface="Meiryo UI" panose="020B0604030504040204" pitchFamily="50" charset="-128"/>
              <a:ea typeface="Meiryo UI" panose="020B0604030504040204" pitchFamily="50" charset="-128"/>
            </a:endParaRPr>
          </a:p>
        </p:txBody>
      </p:sp>
      <p:sp>
        <p:nvSpPr>
          <p:cNvPr id="41" name="正方形/長方形 40">
            <a:extLst>
              <a:ext uri="{FF2B5EF4-FFF2-40B4-BE49-F238E27FC236}">
                <a16:creationId xmlns:a16="http://schemas.microsoft.com/office/drawing/2014/main" id="{17B47447-45FC-0AE9-8DF9-E1B606125253}"/>
              </a:ext>
            </a:extLst>
          </p:cNvPr>
          <p:cNvSpPr/>
          <p:nvPr/>
        </p:nvSpPr>
        <p:spPr>
          <a:xfrm>
            <a:off x="2085857" y="5704784"/>
            <a:ext cx="7367143" cy="788091"/>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00" dirty="0">
                <a:solidFill>
                  <a:srgbClr val="FF0000"/>
                </a:solidFill>
                <a:latin typeface="Meiryo UI" panose="020B0604030504040204" pitchFamily="50" charset="-128"/>
                <a:ea typeface="Meiryo UI" panose="020B0604030504040204" pitchFamily="50" charset="-128"/>
              </a:rPr>
              <a:t>本件における役割に紐づく、過去の経歴</a:t>
            </a:r>
            <a:endParaRPr kumimoji="1" lang="en-US" altLang="ja-JP" sz="1000" dirty="0">
              <a:solidFill>
                <a:srgbClr val="FF0000"/>
              </a:solidFill>
              <a:latin typeface="Meiryo UI" panose="020B0604030504040204" pitchFamily="50" charset="-128"/>
              <a:ea typeface="Meiryo UI" panose="020B0604030504040204" pitchFamily="50" charset="-128"/>
            </a:endParaRPr>
          </a:p>
        </p:txBody>
      </p:sp>
      <p:sp>
        <p:nvSpPr>
          <p:cNvPr id="42" name="正方形/長方形 41">
            <a:extLst>
              <a:ext uri="{FF2B5EF4-FFF2-40B4-BE49-F238E27FC236}">
                <a16:creationId xmlns:a16="http://schemas.microsoft.com/office/drawing/2014/main" id="{AA808839-1F91-8DA8-F7D1-65948E652F92}"/>
              </a:ext>
            </a:extLst>
          </p:cNvPr>
          <p:cNvSpPr/>
          <p:nvPr/>
        </p:nvSpPr>
        <p:spPr>
          <a:xfrm>
            <a:off x="2085857" y="5156145"/>
            <a:ext cx="1179857" cy="413621"/>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a:solidFill>
                  <a:srgbClr val="FF0000"/>
                </a:solidFill>
                <a:latin typeface="Meiryo UI" panose="020B0604030504040204" pitchFamily="50" charset="-128"/>
                <a:ea typeface="Meiryo UI" panose="020B0604030504040204" pitchFamily="50" charset="-128"/>
              </a:rPr>
              <a:t>役割</a:t>
            </a:r>
            <a:endParaRPr kumimoji="1" lang="en-US" altLang="ja-JP" sz="1000">
              <a:solidFill>
                <a:srgbClr val="FF0000"/>
              </a:solidFill>
              <a:latin typeface="Meiryo UI" panose="020B0604030504040204" pitchFamily="50" charset="-128"/>
              <a:ea typeface="Meiryo UI" panose="020B0604030504040204" pitchFamily="50" charset="-128"/>
            </a:endParaRPr>
          </a:p>
        </p:txBody>
      </p:sp>
      <p:sp>
        <p:nvSpPr>
          <p:cNvPr id="2" name="正方形/長方形 1">
            <a:extLst>
              <a:ext uri="{FF2B5EF4-FFF2-40B4-BE49-F238E27FC236}">
                <a16:creationId xmlns:a16="http://schemas.microsoft.com/office/drawing/2014/main" id="{D6AB9A67-2725-E9FE-F877-11847B509ABD}"/>
              </a:ext>
            </a:extLst>
          </p:cNvPr>
          <p:cNvSpPr/>
          <p:nvPr/>
        </p:nvSpPr>
        <p:spPr>
          <a:xfrm>
            <a:off x="452999" y="2879144"/>
            <a:ext cx="1384509" cy="1658925"/>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a:solidFill>
                  <a:srgbClr val="FF0000"/>
                </a:solidFill>
                <a:latin typeface="Meiryo UI" panose="020B0604030504040204" pitchFamily="50" charset="-128"/>
                <a:ea typeface="Meiryo UI" panose="020B0604030504040204" pitchFamily="50" charset="-128"/>
              </a:rPr>
              <a:t>顔写真</a:t>
            </a:r>
            <a:endParaRPr kumimoji="1" lang="en-US" altLang="ja-JP" sz="1000">
              <a:solidFill>
                <a:srgbClr val="FF0000"/>
              </a:solidFill>
              <a:latin typeface="Meiryo UI" panose="020B0604030504040204" pitchFamily="50" charset="-128"/>
              <a:ea typeface="Meiryo UI" panose="020B0604030504040204" pitchFamily="50" charset="-128"/>
            </a:endParaRPr>
          </a:p>
          <a:p>
            <a:pPr algn="ctr"/>
            <a:r>
              <a:rPr kumimoji="1" lang="ja-JP" altLang="en-US" sz="1000">
                <a:solidFill>
                  <a:srgbClr val="FF0000"/>
                </a:solidFill>
                <a:latin typeface="Meiryo UI" panose="020B0604030504040204" pitchFamily="50" charset="-128"/>
                <a:ea typeface="Meiryo UI" panose="020B0604030504040204" pitchFamily="50" charset="-128"/>
              </a:rPr>
              <a:t>（写真がなければ、代わりのものをご利用ください）</a:t>
            </a:r>
            <a:endParaRPr kumimoji="1" lang="en-US" altLang="ja-JP" sz="1000">
              <a:solidFill>
                <a:srgbClr val="FF0000"/>
              </a:solidFill>
              <a:latin typeface="Meiryo UI" panose="020B0604030504040204" pitchFamily="50" charset="-128"/>
              <a:ea typeface="Meiryo UI" panose="020B0604030504040204" pitchFamily="50" charset="-128"/>
            </a:endParaRPr>
          </a:p>
        </p:txBody>
      </p:sp>
      <p:sp>
        <p:nvSpPr>
          <p:cNvPr id="6" name="正方形/長方形 5">
            <a:extLst>
              <a:ext uri="{FF2B5EF4-FFF2-40B4-BE49-F238E27FC236}">
                <a16:creationId xmlns:a16="http://schemas.microsoft.com/office/drawing/2014/main" id="{F8C72111-6514-6B96-A1B9-1665A3D72E33}"/>
              </a:ext>
            </a:extLst>
          </p:cNvPr>
          <p:cNvSpPr/>
          <p:nvPr/>
        </p:nvSpPr>
        <p:spPr>
          <a:xfrm>
            <a:off x="452998" y="4833950"/>
            <a:ext cx="1384509" cy="1658925"/>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a:solidFill>
                  <a:srgbClr val="FF0000"/>
                </a:solidFill>
                <a:latin typeface="Meiryo UI" panose="020B0604030504040204" pitchFamily="50" charset="-128"/>
                <a:ea typeface="Meiryo UI" panose="020B0604030504040204" pitchFamily="50" charset="-128"/>
              </a:rPr>
              <a:t>顔写真</a:t>
            </a:r>
            <a:endParaRPr kumimoji="1" lang="en-US" altLang="ja-JP" sz="1000">
              <a:solidFill>
                <a:srgbClr val="FF0000"/>
              </a:solidFill>
              <a:latin typeface="Meiryo UI" panose="020B0604030504040204" pitchFamily="50" charset="-128"/>
              <a:ea typeface="Meiryo UI" panose="020B0604030504040204" pitchFamily="50" charset="-128"/>
            </a:endParaRPr>
          </a:p>
          <a:p>
            <a:pPr algn="ctr"/>
            <a:r>
              <a:rPr kumimoji="1" lang="ja-JP" altLang="en-US" sz="1000">
                <a:solidFill>
                  <a:srgbClr val="FF0000"/>
                </a:solidFill>
                <a:latin typeface="Meiryo UI" panose="020B0604030504040204" pitchFamily="50" charset="-128"/>
                <a:ea typeface="Meiryo UI" panose="020B0604030504040204" pitchFamily="50" charset="-128"/>
              </a:rPr>
              <a:t>（写真がなければ、代わりのものをご利用ください）</a:t>
            </a:r>
            <a:endParaRPr kumimoji="1" lang="en-US" altLang="ja-JP" sz="1000">
              <a:solidFill>
                <a:srgbClr val="FF0000"/>
              </a:solidFill>
              <a:latin typeface="Meiryo UI" panose="020B0604030504040204" pitchFamily="50" charset="-128"/>
              <a:ea typeface="Meiryo UI" panose="020B0604030504040204" pitchFamily="50" charset="-128"/>
            </a:endParaRPr>
          </a:p>
        </p:txBody>
      </p:sp>
      <p:sp>
        <p:nvSpPr>
          <p:cNvPr id="7" name="正方形/長方形 6">
            <a:extLst>
              <a:ext uri="{FF2B5EF4-FFF2-40B4-BE49-F238E27FC236}">
                <a16:creationId xmlns:a16="http://schemas.microsoft.com/office/drawing/2014/main" id="{6A4B5D10-AFBA-5140-3A95-1A22020E0913}"/>
              </a:ext>
            </a:extLst>
          </p:cNvPr>
          <p:cNvSpPr/>
          <p:nvPr/>
        </p:nvSpPr>
        <p:spPr>
          <a:xfrm>
            <a:off x="2085856" y="1088769"/>
            <a:ext cx="2867144" cy="25138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a:solidFill>
                  <a:srgbClr val="FF0000"/>
                </a:solidFill>
                <a:latin typeface="Meiryo UI" panose="020B0604030504040204" pitchFamily="50" charset="-128"/>
                <a:ea typeface="Meiryo UI" panose="020B0604030504040204" pitchFamily="50" charset="-128"/>
              </a:rPr>
              <a:t>名前</a:t>
            </a:r>
            <a:endParaRPr kumimoji="1" lang="en-US" altLang="ja-JP" sz="1000">
              <a:solidFill>
                <a:srgbClr val="FF0000"/>
              </a:solidFill>
              <a:latin typeface="Meiryo UI" panose="020B0604030504040204" pitchFamily="50" charset="-128"/>
              <a:ea typeface="Meiryo UI" panose="020B0604030504040204" pitchFamily="50" charset="-128"/>
            </a:endParaRPr>
          </a:p>
        </p:txBody>
      </p:sp>
      <p:sp>
        <p:nvSpPr>
          <p:cNvPr id="8" name="正方形/長方形 7">
            <a:extLst>
              <a:ext uri="{FF2B5EF4-FFF2-40B4-BE49-F238E27FC236}">
                <a16:creationId xmlns:a16="http://schemas.microsoft.com/office/drawing/2014/main" id="{E53530BE-40CB-737F-4B95-D1C696DFC3EF}"/>
              </a:ext>
            </a:extLst>
          </p:cNvPr>
          <p:cNvSpPr/>
          <p:nvPr/>
        </p:nvSpPr>
        <p:spPr>
          <a:xfrm>
            <a:off x="2085856" y="2880518"/>
            <a:ext cx="2867144" cy="25138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a:solidFill>
                  <a:srgbClr val="FF0000"/>
                </a:solidFill>
                <a:latin typeface="Meiryo UI" panose="020B0604030504040204" pitchFamily="50" charset="-128"/>
                <a:ea typeface="Meiryo UI" panose="020B0604030504040204" pitchFamily="50" charset="-128"/>
              </a:rPr>
              <a:t>名前</a:t>
            </a:r>
            <a:endParaRPr kumimoji="1" lang="en-US" altLang="ja-JP" sz="1000">
              <a:solidFill>
                <a:srgbClr val="FF0000"/>
              </a:solidFill>
              <a:latin typeface="Meiryo UI" panose="020B0604030504040204" pitchFamily="50" charset="-128"/>
              <a:ea typeface="Meiryo UI" panose="020B0604030504040204" pitchFamily="50" charset="-128"/>
            </a:endParaRPr>
          </a:p>
        </p:txBody>
      </p:sp>
      <p:sp>
        <p:nvSpPr>
          <p:cNvPr id="9" name="正方形/長方形 8">
            <a:extLst>
              <a:ext uri="{FF2B5EF4-FFF2-40B4-BE49-F238E27FC236}">
                <a16:creationId xmlns:a16="http://schemas.microsoft.com/office/drawing/2014/main" id="{F0746EB6-AB64-24A8-02F9-D536CF54F3CF}"/>
              </a:ext>
            </a:extLst>
          </p:cNvPr>
          <p:cNvSpPr/>
          <p:nvPr/>
        </p:nvSpPr>
        <p:spPr>
          <a:xfrm>
            <a:off x="2085856" y="4832785"/>
            <a:ext cx="2867144" cy="25138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a:solidFill>
                  <a:srgbClr val="FF0000"/>
                </a:solidFill>
                <a:latin typeface="Meiryo UI" panose="020B0604030504040204" pitchFamily="50" charset="-128"/>
                <a:ea typeface="Meiryo UI" panose="020B0604030504040204" pitchFamily="50" charset="-128"/>
              </a:rPr>
              <a:t>名前</a:t>
            </a:r>
            <a:endParaRPr kumimoji="1" lang="en-US" altLang="ja-JP" sz="1000">
              <a:solidFill>
                <a:srgbClr val="FF0000"/>
              </a:solidFill>
              <a:latin typeface="Meiryo UI" panose="020B0604030504040204" pitchFamily="50" charset="-128"/>
              <a:ea typeface="Meiryo UI" panose="020B0604030504040204" pitchFamily="50" charset="-128"/>
            </a:endParaRPr>
          </a:p>
        </p:txBody>
      </p:sp>
      <p:sp>
        <p:nvSpPr>
          <p:cNvPr id="11" name="正方形/長方形 10">
            <a:extLst>
              <a:ext uri="{FF2B5EF4-FFF2-40B4-BE49-F238E27FC236}">
                <a16:creationId xmlns:a16="http://schemas.microsoft.com/office/drawing/2014/main" id="{D67F8889-991A-0C48-38DB-69E268819619}"/>
              </a:ext>
            </a:extLst>
          </p:cNvPr>
          <p:cNvSpPr/>
          <p:nvPr/>
        </p:nvSpPr>
        <p:spPr>
          <a:xfrm>
            <a:off x="5069378" y="1083213"/>
            <a:ext cx="4383621" cy="25138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a:solidFill>
                  <a:srgbClr val="FF0000"/>
                </a:solidFill>
                <a:latin typeface="Meiryo UI" panose="020B0604030504040204" pitchFamily="50" charset="-128"/>
                <a:ea typeface="Meiryo UI" panose="020B0604030504040204" pitchFamily="50" charset="-128"/>
              </a:rPr>
              <a:t>所属会社</a:t>
            </a:r>
            <a:endParaRPr kumimoji="1" lang="en-US" altLang="ja-JP" sz="1000">
              <a:solidFill>
                <a:srgbClr val="FF0000"/>
              </a:solidFill>
              <a:latin typeface="Meiryo UI" panose="020B0604030504040204" pitchFamily="50" charset="-128"/>
              <a:ea typeface="Meiryo UI" panose="020B0604030504040204" pitchFamily="50" charset="-128"/>
            </a:endParaRPr>
          </a:p>
        </p:txBody>
      </p:sp>
      <p:sp>
        <p:nvSpPr>
          <p:cNvPr id="12" name="正方形/長方形 11">
            <a:extLst>
              <a:ext uri="{FF2B5EF4-FFF2-40B4-BE49-F238E27FC236}">
                <a16:creationId xmlns:a16="http://schemas.microsoft.com/office/drawing/2014/main" id="{BA0CFE5F-5A9E-6E72-B96B-3AE01DD17BA9}"/>
              </a:ext>
            </a:extLst>
          </p:cNvPr>
          <p:cNvSpPr/>
          <p:nvPr/>
        </p:nvSpPr>
        <p:spPr>
          <a:xfrm>
            <a:off x="5069377" y="2879080"/>
            <a:ext cx="4383621" cy="25138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a:solidFill>
                  <a:srgbClr val="FF0000"/>
                </a:solidFill>
                <a:latin typeface="Meiryo UI" panose="020B0604030504040204" pitchFamily="50" charset="-128"/>
                <a:ea typeface="Meiryo UI" panose="020B0604030504040204" pitchFamily="50" charset="-128"/>
              </a:rPr>
              <a:t>所属会社</a:t>
            </a:r>
            <a:endParaRPr kumimoji="1" lang="en-US" altLang="ja-JP" sz="1000">
              <a:solidFill>
                <a:srgbClr val="FF0000"/>
              </a:solidFill>
              <a:latin typeface="Meiryo UI" panose="020B0604030504040204" pitchFamily="50" charset="-128"/>
              <a:ea typeface="Meiryo UI" panose="020B0604030504040204" pitchFamily="50" charset="-128"/>
            </a:endParaRPr>
          </a:p>
        </p:txBody>
      </p:sp>
      <p:sp>
        <p:nvSpPr>
          <p:cNvPr id="13" name="正方形/長方形 12">
            <a:extLst>
              <a:ext uri="{FF2B5EF4-FFF2-40B4-BE49-F238E27FC236}">
                <a16:creationId xmlns:a16="http://schemas.microsoft.com/office/drawing/2014/main" id="{FBAB548A-A090-0473-55B0-C1B3249B2A14}"/>
              </a:ext>
            </a:extLst>
          </p:cNvPr>
          <p:cNvSpPr/>
          <p:nvPr/>
        </p:nvSpPr>
        <p:spPr>
          <a:xfrm>
            <a:off x="5069377" y="4832785"/>
            <a:ext cx="4383621" cy="25138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a:solidFill>
                  <a:srgbClr val="FF0000"/>
                </a:solidFill>
                <a:latin typeface="Meiryo UI" panose="020B0604030504040204" pitchFamily="50" charset="-128"/>
                <a:ea typeface="Meiryo UI" panose="020B0604030504040204" pitchFamily="50" charset="-128"/>
              </a:rPr>
              <a:t>所属会社</a:t>
            </a:r>
            <a:endParaRPr kumimoji="1" lang="en-US" altLang="ja-JP" sz="1000">
              <a:solidFill>
                <a:srgbClr val="FF0000"/>
              </a:solidFill>
              <a:latin typeface="Meiryo UI" panose="020B0604030504040204" pitchFamily="50" charset="-128"/>
              <a:ea typeface="Meiryo UI" panose="020B0604030504040204" pitchFamily="50" charset="-128"/>
            </a:endParaRPr>
          </a:p>
        </p:txBody>
      </p:sp>
      <p:sp>
        <p:nvSpPr>
          <p:cNvPr id="14" name="スライド番号プレースホルダー 13">
            <a:extLst>
              <a:ext uri="{FF2B5EF4-FFF2-40B4-BE49-F238E27FC236}">
                <a16:creationId xmlns:a16="http://schemas.microsoft.com/office/drawing/2014/main" id="{BB8B4FB4-96F1-BFFB-4DCF-CA512BCD45F1}"/>
              </a:ext>
            </a:extLst>
          </p:cNvPr>
          <p:cNvSpPr>
            <a:spLocks noGrp="1"/>
          </p:cNvSpPr>
          <p:nvPr>
            <p:ph type="sldNum" sz="quarter" idx="12"/>
          </p:nvPr>
        </p:nvSpPr>
        <p:spPr/>
        <p:txBody>
          <a:bodyPr/>
          <a:lstStyle/>
          <a:p>
            <a:pPr>
              <a:defRPr/>
            </a:pPr>
            <a:fld id="{96BA3565-E867-44AF-9D39-29D41BFB608A}" type="slidenum">
              <a:rPr lang="ja-JP" altLang="en-US" smtClean="0"/>
              <a:pPr>
                <a:defRPr/>
              </a:pPr>
              <a:t>12</a:t>
            </a:fld>
            <a:endParaRPr lang="ja-JP" altLang="en-US"/>
          </a:p>
        </p:txBody>
      </p:sp>
    </p:spTree>
    <p:extLst>
      <p:ext uri="{BB962C8B-B14F-4D97-AF65-F5344CB8AC3E}">
        <p14:creationId xmlns:p14="http://schemas.microsoft.com/office/powerpoint/2010/main" val="15922657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タイトル 9">
            <a:extLst>
              <a:ext uri="{FF2B5EF4-FFF2-40B4-BE49-F238E27FC236}">
                <a16:creationId xmlns:a16="http://schemas.microsoft.com/office/drawing/2014/main" id="{D066B3B8-E68B-4F2D-B692-362DCA06D0AC}"/>
              </a:ext>
            </a:extLst>
          </p:cNvPr>
          <p:cNvSpPr>
            <a:spLocks noGrp="1"/>
          </p:cNvSpPr>
          <p:nvPr>
            <p:ph type="title"/>
          </p:nvPr>
        </p:nvSpPr>
        <p:spPr>
          <a:xfrm>
            <a:off x="0" y="1"/>
            <a:ext cx="8543925" cy="56206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p>
            <a:r>
              <a:rPr lang="ja-JP" altLang="en-US" sz="2000" dirty="0">
                <a:latin typeface="Meiryo UI" panose="020B0604030504040204" pitchFamily="50" charset="-128"/>
                <a:ea typeface="Meiryo UI" panose="020B0604030504040204" pitchFamily="50" charset="-128"/>
              </a:rPr>
              <a:t>サービス・プロダクトの導入</a:t>
            </a:r>
            <a:r>
              <a:rPr lang="ja-JP" altLang="en-US" sz="2000" b="1" dirty="0">
                <a:latin typeface="Meiryo UI" panose="020B0604030504040204" pitchFamily="50" charset="-128"/>
                <a:ea typeface="Meiryo UI" panose="020B0604030504040204" pitchFamily="50" charset="-128"/>
              </a:rPr>
              <a:t>費用</a:t>
            </a:r>
          </a:p>
        </p:txBody>
      </p:sp>
      <p:sp>
        <p:nvSpPr>
          <p:cNvPr id="5" name="コンテンツ プレースホルダー 2">
            <a:extLst>
              <a:ext uri="{FF2B5EF4-FFF2-40B4-BE49-F238E27FC236}">
                <a16:creationId xmlns:a16="http://schemas.microsoft.com/office/drawing/2014/main" id="{02AE2850-CA38-A00B-0CE9-BBE816F9A134}"/>
              </a:ext>
            </a:extLst>
          </p:cNvPr>
          <p:cNvSpPr txBox="1">
            <a:spLocks/>
          </p:cNvSpPr>
          <p:nvPr/>
        </p:nvSpPr>
        <p:spPr bwMode="auto">
          <a:xfrm>
            <a:off x="453000" y="686689"/>
            <a:ext cx="9000000" cy="3757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nSpc>
                <a:spcPct val="90000"/>
              </a:lnSpc>
              <a:spcBef>
                <a:spcPts val="1000"/>
              </a:spcBef>
              <a:buFont typeface="Arial" panose="020B0604020202020204" pitchFamily="34" charset="0"/>
              <a:buChar char="•"/>
              <a:defRPr kumimoji="1" sz="1800">
                <a:solidFill>
                  <a:srgbClr val="FF0000"/>
                </a:solidFill>
                <a:latin typeface="+mn-lt"/>
              </a:defRPr>
            </a:lvl1pPr>
            <a:lvl2pPr marL="685800" indent="-228600">
              <a:lnSpc>
                <a:spcPct val="90000"/>
              </a:lnSpc>
              <a:spcBef>
                <a:spcPts val="500"/>
              </a:spcBef>
              <a:buFont typeface="Arial" panose="020B0604020202020204" pitchFamily="34" charset="0"/>
              <a:buChar char="•"/>
              <a:defRPr kumimoji="1" sz="2400">
                <a:latin typeface="+mn-lt"/>
              </a:defRPr>
            </a:lvl2pPr>
            <a:lvl3pPr marL="1143000" indent="-228600">
              <a:lnSpc>
                <a:spcPct val="90000"/>
              </a:lnSpc>
              <a:spcBef>
                <a:spcPts val="500"/>
              </a:spcBef>
              <a:buFont typeface="Arial" panose="020B0604020202020204" pitchFamily="34" charset="0"/>
              <a:buChar char="•"/>
              <a:defRPr kumimoji="1" sz="2000">
                <a:latin typeface="+mn-lt"/>
              </a:defRPr>
            </a:lvl3pPr>
            <a:lvl4pPr marL="1600200" indent="-228600">
              <a:lnSpc>
                <a:spcPct val="90000"/>
              </a:lnSpc>
              <a:spcBef>
                <a:spcPts val="500"/>
              </a:spcBef>
              <a:buFont typeface="Arial" panose="020B0604020202020204" pitchFamily="34" charset="0"/>
              <a:buChar char="•"/>
              <a:defRPr kumimoji="1">
                <a:latin typeface="+mn-lt"/>
              </a:defRPr>
            </a:lvl4pPr>
            <a:lvl5pPr marL="2057400" indent="-228600">
              <a:lnSpc>
                <a:spcPct val="90000"/>
              </a:lnSpc>
              <a:spcBef>
                <a:spcPts val="500"/>
              </a:spcBef>
              <a:buFont typeface="Arial" panose="020B0604020202020204" pitchFamily="34" charset="0"/>
              <a:buChar char="•"/>
              <a:defRPr kumimoji="1">
                <a:latin typeface="+mn-lt"/>
              </a:defRPr>
            </a:lvl5pPr>
            <a:lvl6pPr marL="2514600" indent="-228600">
              <a:lnSpc>
                <a:spcPct val="90000"/>
              </a:lnSpc>
              <a:spcBef>
                <a:spcPts val="500"/>
              </a:spcBef>
              <a:buFont typeface="Arial" panose="020B0604020202020204" pitchFamily="34" charset="0"/>
              <a:buChar char="•"/>
              <a:defRPr kumimoji="1" sz="1800">
                <a:latin typeface="+mn-lt"/>
              </a:defRPr>
            </a:lvl6pPr>
            <a:lvl7pPr marL="2971800" indent="-228600">
              <a:lnSpc>
                <a:spcPct val="90000"/>
              </a:lnSpc>
              <a:spcBef>
                <a:spcPts val="500"/>
              </a:spcBef>
              <a:buFont typeface="Arial" panose="020B0604020202020204" pitchFamily="34" charset="0"/>
              <a:buChar char="•"/>
              <a:defRPr kumimoji="1" sz="1800">
                <a:latin typeface="+mn-lt"/>
              </a:defRPr>
            </a:lvl7pPr>
            <a:lvl8pPr marL="3429000" indent="-228600">
              <a:lnSpc>
                <a:spcPct val="90000"/>
              </a:lnSpc>
              <a:spcBef>
                <a:spcPts val="500"/>
              </a:spcBef>
              <a:buFont typeface="Arial" panose="020B0604020202020204" pitchFamily="34" charset="0"/>
              <a:buChar char="•"/>
              <a:defRPr kumimoji="1" sz="1800">
                <a:latin typeface="+mn-lt"/>
              </a:defRPr>
            </a:lvl8pPr>
            <a:lvl9pPr marL="3886200" indent="-228600">
              <a:lnSpc>
                <a:spcPct val="90000"/>
              </a:lnSpc>
              <a:spcBef>
                <a:spcPts val="500"/>
              </a:spcBef>
              <a:buFont typeface="Arial" panose="020B0604020202020204" pitchFamily="34" charset="0"/>
              <a:buChar char="•"/>
              <a:defRPr kumimoji="1" sz="1800">
                <a:latin typeface="+mn-lt"/>
              </a:defRPr>
            </a:lvl9pPr>
          </a:lstStyle>
          <a:p>
            <a:pPr marL="0" indent="0">
              <a:lnSpc>
                <a:spcPct val="100000"/>
              </a:lnSpc>
              <a:spcBef>
                <a:spcPts val="600"/>
              </a:spcBef>
              <a:buNone/>
            </a:pPr>
            <a:r>
              <a:rPr lang="ja-JP" altLang="en-US" sz="1400" dirty="0">
                <a:latin typeface="Meiryo UI" panose="020B0604030504040204" pitchFamily="50" charset="-128"/>
                <a:ea typeface="Meiryo UI" panose="020B0604030504040204" pitchFamily="50" charset="-128"/>
              </a:rPr>
              <a:t>本サービス・プロダクトの導入にあたり必要となる初期費用、利用料、オプション費用等の見込みを記載してください。なお、一般型案件の上限額は</a:t>
            </a:r>
            <a:r>
              <a:rPr lang="en-US" altLang="ja-JP" sz="1400" dirty="0">
                <a:latin typeface="Meiryo UI" panose="020B0604030504040204" pitchFamily="50" charset="-128"/>
                <a:ea typeface="Meiryo UI" panose="020B0604030504040204" pitchFamily="50" charset="-128"/>
              </a:rPr>
              <a:t>200</a:t>
            </a:r>
            <a:r>
              <a:rPr lang="ja-JP" altLang="en-US" sz="1400" dirty="0">
                <a:latin typeface="Meiryo UI" panose="020B0604030504040204" pitchFamily="50" charset="-128"/>
                <a:ea typeface="Meiryo UI" panose="020B0604030504040204" pitchFamily="50" charset="-128"/>
              </a:rPr>
              <a:t>万円、大規模型案件の上限額は</a:t>
            </a:r>
            <a:r>
              <a:rPr lang="en-US" altLang="ja-JP" sz="1400" dirty="0">
                <a:latin typeface="Meiryo UI" panose="020B0604030504040204" pitchFamily="50" charset="-128"/>
                <a:ea typeface="Meiryo UI" panose="020B0604030504040204" pitchFamily="50" charset="-128"/>
              </a:rPr>
              <a:t>3,000</a:t>
            </a:r>
            <a:r>
              <a:rPr lang="ja-JP" altLang="en-US" sz="1400" dirty="0">
                <a:latin typeface="Meiryo UI" panose="020B0604030504040204" pitchFamily="50" charset="-128"/>
                <a:ea typeface="Meiryo UI" panose="020B0604030504040204" pitchFamily="50" charset="-128"/>
              </a:rPr>
              <a:t>万円です。応募する案件区分に応じて、上限額の範囲内で実現可能な見積内容をご記載ください。</a:t>
            </a:r>
          </a:p>
        </p:txBody>
      </p:sp>
      <p:graphicFrame>
        <p:nvGraphicFramePr>
          <p:cNvPr id="9" name="表 8">
            <a:extLst>
              <a:ext uri="{FF2B5EF4-FFF2-40B4-BE49-F238E27FC236}">
                <a16:creationId xmlns:a16="http://schemas.microsoft.com/office/drawing/2014/main" id="{ED758AA6-B311-28D3-D8D6-5782363FAB15}"/>
              </a:ext>
            </a:extLst>
          </p:cNvPr>
          <p:cNvGraphicFramePr>
            <a:graphicFrameLocks noGrp="1"/>
          </p:cNvGraphicFramePr>
          <p:nvPr>
            <p:extLst>
              <p:ext uri="{D42A27DB-BD31-4B8C-83A1-F6EECF244321}">
                <p14:modId xmlns:p14="http://schemas.microsoft.com/office/powerpoint/2010/main" val="466597634"/>
              </p:ext>
            </p:extLst>
          </p:nvPr>
        </p:nvGraphicFramePr>
        <p:xfrm>
          <a:off x="681038" y="1873194"/>
          <a:ext cx="8543924" cy="3889787"/>
        </p:xfrm>
        <a:graphic>
          <a:graphicData uri="http://schemas.openxmlformats.org/drawingml/2006/table">
            <a:tbl>
              <a:tblPr/>
              <a:tblGrid>
                <a:gridCol w="356762">
                  <a:extLst>
                    <a:ext uri="{9D8B030D-6E8A-4147-A177-3AD203B41FA5}">
                      <a16:colId xmlns:a16="http://schemas.microsoft.com/office/drawing/2014/main" val="3905680017"/>
                    </a:ext>
                  </a:extLst>
                </a:gridCol>
                <a:gridCol w="1720852">
                  <a:extLst>
                    <a:ext uri="{9D8B030D-6E8A-4147-A177-3AD203B41FA5}">
                      <a16:colId xmlns:a16="http://schemas.microsoft.com/office/drawing/2014/main" val="3083566820"/>
                    </a:ext>
                  </a:extLst>
                </a:gridCol>
                <a:gridCol w="842063">
                  <a:extLst>
                    <a:ext uri="{9D8B030D-6E8A-4147-A177-3AD203B41FA5}">
                      <a16:colId xmlns:a16="http://schemas.microsoft.com/office/drawing/2014/main" val="3250449595"/>
                    </a:ext>
                  </a:extLst>
                </a:gridCol>
                <a:gridCol w="1962191">
                  <a:extLst>
                    <a:ext uri="{9D8B030D-6E8A-4147-A177-3AD203B41FA5}">
                      <a16:colId xmlns:a16="http://schemas.microsoft.com/office/drawing/2014/main" val="4085678980"/>
                    </a:ext>
                  </a:extLst>
                </a:gridCol>
                <a:gridCol w="870919">
                  <a:extLst>
                    <a:ext uri="{9D8B030D-6E8A-4147-A177-3AD203B41FA5}">
                      <a16:colId xmlns:a16="http://schemas.microsoft.com/office/drawing/2014/main" val="3819661595"/>
                    </a:ext>
                  </a:extLst>
                </a:gridCol>
                <a:gridCol w="464315">
                  <a:extLst>
                    <a:ext uri="{9D8B030D-6E8A-4147-A177-3AD203B41FA5}">
                      <a16:colId xmlns:a16="http://schemas.microsoft.com/office/drawing/2014/main" val="2458972276"/>
                    </a:ext>
                  </a:extLst>
                </a:gridCol>
                <a:gridCol w="464315">
                  <a:extLst>
                    <a:ext uri="{9D8B030D-6E8A-4147-A177-3AD203B41FA5}">
                      <a16:colId xmlns:a16="http://schemas.microsoft.com/office/drawing/2014/main" val="1913421401"/>
                    </a:ext>
                  </a:extLst>
                </a:gridCol>
                <a:gridCol w="464315">
                  <a:extLst>
                    <a:ext uri="{9D8B030D-6E8A-4147-A177-3AD203B41FA5}">
                      <a16:colId xmlns:a16="http://schemas.microsoft.com/office/drawing/2014/main" val="1702909320"/>
                    </a:ext>
                  </a:extLst>
                </a:gridCol>
                <a:gridCol w="464315">
                  <a:extLst>
                    <a:ext uri="{9D8B030D-6E8A-4147-A177-3AD203B41FA5}">
                      <a16:colId xmlns:a16="http://schemas.microsoft.com/office/drawing/2014/main" val="911535202"/>
                    </a:ext>
                  </a:extLst>
                </a:gridCol>
                <a:gridCol w="933877">
                  <a:extLst>
                    <a:ext uri="{9D8B030D-6E8A-4147-A177-3AD203B41FA5}">
                      <a16:colId xmlns:a16="http://schemas.microsoft.com/office/drawing/2014/main" val="2002076203"/>
                    </a:ext>
                  </a:extLst>
                </a:gridCol>
              </a:tblGrid>
              <a:tr h="449265">
                <a:tc>
                  <a:txBody>
                    <a:bodyPr/>
                    <a:lstStyle/>
                    <a:p>
                      <a:pPr algn="ctr" fontAlgn="ctr"/>
                      <a:r>
                        <a:rPr lang="en-US" altLang="ja-JP" sz="900" b="1" i="0" u="none" strike="noStrike" dirty="0">
                          <a:solidFill>
                            <a:srgbClr val="000000"/>
                          </a:solidFill>
                          <a:effectLst/>
                          <a:latin typeface="Meiryo UI" panose="020B0604030504040204" pitchFamily="50" charset="-128"/>
                          <a:ea typeface="Meiryo UI" panose="020B0604030504040204" pitchFamily="50" charset="-128"/>
                        </a:rPr>
                        <a:t>#</a:t>
                      </a:r>
                    </a:p>
                  </a:txBody>
                  <a:tcPr marL="7882" marR="7882" marT="78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900" b="1" i="0" u="none" strike="noStrike">
                          <a:solidFill>
                            <a:srgbClr val="000000"/>
                          </a:solidFill>
                          <a:effectLst/>
                          <a:latin typeface="Meiryo UI" panose="020B0604030504040204" pitchFamily="50" charset="-128"/>
                          <a:ea typeface="Meiryo UI" panose="020B0604030504040204" pitchFamily="50" charset="-128"/>
                        </a:rPr>
                        <a:t>項目名</a:t>
                      </a:r>
                    </a:p>
                  </a:txBody>
                  <a:tcPr marL="7882" marR="7882" marT="78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900" b="1" i="0" u="none" strike="noStrike">
                          <a:solidFill>
                            <a:srgbClr val="000000"/>
                          </a:solidFill>
                          <a:effectLst/>
                          <a:latin typeface="Meiryo UI" panose="020B0604030504040204" pitchFamily="50" charset="-128"/>
                          <a:ea typeface="Meiryo UI" panose="020B0604030504040204" pitchFamily="50" charset="-128"/>
                        </a:rPr>
                        <a:t>イニシャル／</a:t>
                      </a:r>
                      <a:endParaRPr lang="en-US" altLang="ja-JP" sz="900" b="1" i="0" u="none" strike="noStrike">
                        <a:solidFill>
                          <a:srgbClr val="000000"/>
                        </a:solidFill>
                        <a:effectLst/>
                        <a:latin typeface="Meiryo UI" panose="020B0604030504040204" pitchFamily="50" charset="-128"/>
                        <a:ea typeface="Meiryo UI" panose="020B0604030504040204" pitchFamily="50" charset="-128"/>
                      </a:endParaRPr>
                    </a:p>
                    <a:p>
                      <a:pPr algn="ctr" fontAlgn="ctr"/>
                      <a:r>
                        <a:rPr lang="ja-JP" altLang="en-US" sz="900" b="1" i="0" u="none" strike="noStrike">
                          <a:solidFill>
                            <a:srgbClr val="000000"/>
                          </a:solidFill>
                          <a:effectLst/>
                          <a:latin typeface="Meiryo UI" panose="020B0604030504040204" pitchFamily="50" charset="-128"/>
                          <a:ea typeface="Meiryo UI" panose="020B0604030504040204" pitchFamily="50" charset="-128"/>
                        </a:rPr>
                        <a:t>ランニング</a:t>
                      </a:r>
                    </a:p>
                  </a:txBody>
                  <a:tcPr marL="7882" marR="7882" marT="78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a:r>
                        <a:rPr kumimoji="1" lang="ja-JP" altLang="en-US" sz="900" b="1"/>
                        <a:t>主な使途</a:t>
                      </a:r>
                    </a:p>
                  </a:txBody>
                  <a:tcPr marL="7882" marR="7882" marT="78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900" b="1" i="0" u="none" strike="noStrike">
                          <a:solidFill>
                            <a:srgbClr val="000000"/>
                          </a:solidFill>
                          <a:effectLst/>
                          <a:latin typeface="Meiryo UI" panose="020B0604030504040204" pitchFamily="50" charset="-128"/>
                          <a:ea typeface="Meiryo UI" panose="020B0604030504040204" pitchFamily="50" charset="-128"/>
                        </a:rPr>
                        <a:t>単価</a:t>
                      </a:r>
                    </a:p>
                  </a:txBody>
                  <a:tcPr marL="7882" marR="7882" marT="78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900" b="1" i="0" u="none" strike="noStrike">
                          <a:solidFill>
                            <a:srgbClr val="000000"/>
                          </a:solidFill>
                          <a:effectLst/>
                          <a:latin typeface="Meiryo UI" panose="020B0604030504040204" pitchFamily="50" charset="-128"/>
                          <a:ea typeface="Meiryo UI" panose="020B0604030504040204" pitchFamily="50" charset="-128"/>
                        </a:rPr>
                        <a:t>単位</a:t>
                      </a:r>
                    </a:p>
                  </a:txBody>
                  <a:tcPr marL="7882" marR="7882" marT="78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900" b="1" i="0" u="none" strike="noStrike">
                          <a:solidFill>
                            <a:srgbClr val="000000"/>
                          </a:solidFill>
                          <a:effectLst/>
                          <a:latin typeface="Meiryo UI" panose="020B0604030504040204" pitchFamily="50" charset="-128"/>
                          <a:ea typeface="Meiryo UI" panose="020B0604030504040204" pitchFamily="50" charset="-128"/>
                        </a:rPr>
                        <a:t>　</a:t>
                      </a:r>
                    </a:p>
                  </a:txBody>
                  <a:tcPr marL="7882" marR="7882" marT="78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900" b="1" i="0" u="none" strike="noStrike">
                          <a:solidFill>
                            <a:srgbClr val="000000"/>
                          </a:solidFill>
                          <a:effectLst/>
                          <a:latin typeface="Meiryo UI" panose="020B0604030504040204" pitchFamily="50" charset="-128"/>
                          <a:ea typeface="Meiryo UI" panose="020B0604030504040204" pitchFamily="50" charset="-128"/>
                        </a:rPr>
                        <a:t>数量</a:t>
                      </a:r>
                    </a:p>
                  </a:txBody>
                  <a:tcPr marL="7882" marR="7882" marT="78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900" b="1" i="0" u="none" strike="noStrike">
                          <a:solidFill>
                            <a:srgbClr val="000000"/>
                          </a:solidFill>
                          <a:effectLst/>
                          <a:latin typeface="Meiryo UI" panose="020B0604030504040204" pitchFamily="50" charset="-128"/>
                          <a:ea typeface="Meiryo UI" panose="020B0604030504040204" pitchFamily="50" charset="-128"/>
                        </a:rPr>
                        <a:t>単位</a:t>
                      </a:r>
                    </a:p>
                  </a:txBody>
                  <a:tcPr marL="7882" marR="7882" marT="78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900" b="1" i="0" u="none" strike="noStrike">
                          <a:solidFill>
                            <a:srgbClr val="000000"/>
                          </a:solidFill>
                          <a:effectLst/>
                          <a:latin typeface="Meiryo UI" panose="020B0604030504040204" pitchFamily="50" charset="-128"/>
                          <a:ea typeface="Meiryo UI" panose="020B0604030504040204" pitchFamily="50" charset="-128"/>
                        </a:rPr>
                        <a:t>金額</a:t>
                      </a:r>
                      <a:br>
                        <a:rPr lang="ja-JP" altLang="en-US" sz="900" b="1" i="0" u="none" strike="noStrike">
                          <a:solidFill>
                            <a:srgbClr val="000000"/>
                          </a:solidFill>
                          <a:effectLst/>
                          <a:latin typeface="Meiryo UI" panose="020B0604030504040204" pitchFamily="50" charset="-128"/>
                          <a:ea typeface="Meiryo UI" panose="020B0604030504040204" pitchFamily="50" charset="-128"/>
                        </a:rPr>
                      </a:br>
                      <a:r>
                        <a:rPr lang="ja-JP" altLang="en-US" sz="900" b="1" i="0" u="none" strike="noStrike">
                          <a:solidFill>
                            <a:srgbClr val="000000"/>
                          </a:solidFill>
                          <a:effectLst/>
                          <a:latin typeface="Meiryo UI" panose="020B0604030504040204" pitchFamily="50" charset="-128"/>
                          <a:ea typeface="Meiryo UI" panose="020B0604030504040204" pitchFamily="50" charset="-128"/>
                        </a:rPr>
                        <a:t>（円：税込）</a:t>
                      </a:r>
                    </a:p>
                  </a:txBody>
                  <a:tcPr marL="7882" marR="7882" marT="78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8156156"/>
                  </a:ext>
                </a:extLst>
              </a:tr>
              <a:tr h="543848">
                <a:tc>
                  <a:txBody>
                    <a:bodyPr/>
                    <a:lstStyle/>
                    <a:p>
                      <a:pPr algn="ctr" fontAlgn="ctr"/>
                      <a:r>
                        <a:rPr lang="en-US" altLang="ja-JP" sz="1050" b="0" i="0" u="none" strike="noStrike">
                          <a:solidFill>
                            <a:srgbClr val="000000"/>
                          </a:solidFill>
                          <a:effectLst/>
                          <a:latin typeface="Meiryo UI" panose="020B0604030504040204" pitchFamily="50" charset="-128"/>
                          <a:ea typeface="Meiryo UI" panose="020B0604030504040204" pitchFamily="50" charset="-128"/>
                        </a:rPr>
                        <a:t>1</a:t>
                      </a:r>
                    </a:p>
                  </a:txBody>
                  <a:tcPr marL="7882" marR="7882" marT="78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ja-JP" altLang="en-US" sz="1050" b="0" i="0" u="none" strike="noStrike">
                          <a:solidFill>
                            <a:srgbClr val="FF0000"/>
                          </a:solidFill>
                          <a:effectLst/>
                          <a:latin typeface="Meiryo UI" panose="020B0604030504040204" pitchFamily="50" charset="-128"/>
                          <a:ea typeface="Meiryo UI" panose="020B0604030504040204" pitchFamily="50" charset="-128"/>
                        </a:rPr>
                        <a:t>初期導入・設置費</a:t>
                      </a:r>
                    </a:p>
                  </a:txBody>
                  <a:tcPr marL="7882" marR="7882" marT="78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1050" b="0" i="0" u="none" strike="noStrike">
                          <a:solidFill>
                            <a:srgbClr val="FF0000"/>
                          </a:solidFill>
                          <a:effectLst/>
                          <a:latin typeface="Meiryo UI" panose="020B0604030504040204" pitchFamily="50" charset="-128"/>
                          <a:ea typeface="Meiryo UI" panose="020B0604030504040204" pitchFamily="50" charset="-128"/>
                        </a:rPr>
                        <a:t>イニシャル</a:t>
                      </a:r>
                    </a:p>
                  </a:txBody>
                  <a:tcPr marL="7882" marR="7882" marT="78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zh-TW" altLang="en-US" sz="1050" b="0" i="0" u="none" strike="noStrike">
                          <a:solidFill>
                            <a:srgbClr val="FF0000"/>
                          </a:solidFill>
                          <a:effectLst/>
                          <a:latin typeface="Meiryo UI" panose="020B0604030504040204" pitchFamily="50" charset="-128"/>
                          <a:ea typeface="Meiryo UI" panose="020B0604030504040204" pitchFamily="50" charset="-128"/>
                        </a:rPr>
                        <a:t>搬入、設置、初期設定、現場調整</a:t>
                      </a:r>
                      <a:endParaRPr lang="ja-JP" altLang="en-US" sz="1050" b="0" i="0" u="none" strike="noStrike">
                        <a:solidFill>
                          <a:srgbClr val="FF0000"/>
                        </a:solidFill>
                        <a:effectLst/>
                        <a:latin typeface="Meiryo UI" panose="020B0604030504040204" pitchFamily="50" charset="-128"/>
                        <a:ea typeface="Meiryo UI" panose="020B0604030504040204" pitchFamily="50" charset="-128"/>
                      </a:endParaRPr>
                    </a:p>
                  </a:txBody>
                  <a:tcPr marL="7882" marR="7882" marT="78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050" b="0" i="0" u="none" strike="noStrike">
                          <a:solidFill>
                            <a:srgbClr val="FF0000"/>
                          </a:solidFill>
                          <a:effectLst/>
                          <a:latin typeface="Meiryo UI" panose="020B0604030504040204" pitchFamily="50" charset="-128"/>
                          <a:ea typeface="Meiryo UI" panose="020B0604030504040204" pitchFamily="50" charset="-128"/>
                        </a:rPr>
                        <a:t>¥X,XXX,XXX </a:t>
                      </a:r>
                    </a:p>
                  </a:txBody>
                  <a:tcPr marL="7882" marR="7882" marT="78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1050" b="0" i="0" u="none" strike="noStrike">
                          <a:solidFill>
                            <a:srgbClr val="FF0000"/>
                          </a:solidFill>
                          <a:effectLst/>
                          <a:latin typeface="Meiryo UI" panose="020B0604030504040204" pitchFamily="50" charset="-128"/>
                          <a:ea typeface="Meiryo UI" panose="020B0604030504040204" pitchFamily="50" charset="-128"/>
                        </a:rPr>
                        <a:t>式</a:t>
                      </a:r>
                    </a:p>
                  </a:txBody>
                  <a:tcPr marL="7882" marR="7882" marT="78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altLang="ja-JP" sz="1050" b="0" i="0" u="none" strike="noStrike">
                          <a:solidFill>
                            <a:srgbClr val="000000"/>
                          </a:solidFill>
                          <a:effectLst/>
                          <a:latin typeface="Meiryo UI" panose="020B0604030504040204" pitchFamily="50" charset="-128"/>
                          <a:ea typeface="Meiryo UI" panose="020B0604030504040204" pitchFamily="50" charset="-128"/>
                        </a:rPr>
                        <a:t>×</a:t>
                      </a:r>
                    </a:p>
                  </a:txBody>
                  <a:tcPr marL="7882" marR="7882" marT="78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050" b="0" i="0" u="none" strike="noStrike">
                          <a:solidFill>
                            <a:srgbClr val="FF0000"/>
                          </a:solidFill>
                          <a:effectLst/>
                          <a:latin typeface="Meiryo UI" panose="020B0604030504040204" pitchFamily="50" charset="-128"/>
                          <a:ea typeface="Meiryo UI" panose="020B0604030504040204" pitchFamily="50" charset="-128"/>
                        </a:rPr>
                        <a:t>1</a:t>
                      </a:r>
                    </a:p>
                  </a:txBody>
                  <a:tcPr marL="7882" marR="7882" marT="78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1050" b="0" i="0" u="none" strike="noStrike">
                          <a:solidFill>
                            <a:srgbClr val="FF0000"/>
                          </a:solidFill>
                          <a:effectLst/>
                          <a:latin typeface="Meiryo UI" panose="020B0604030504040204" pitchFamily="50" charset="-128"/>
                          <a:ea typeface="Meiryo UI" panose="020B0604030504040204" pitchFamily="50" charset="-128"/>
                        </a:rPr>
                        <a:t>式</a:t>
                      </a:r>
                    </a:p>
                  </a:txBody>
                  <a:tcPr marL="7882" marR="7882" marT="78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050" b="0" i="0" u="none" strike="noStrike">
                          <a:solidFill>
                            <a:srgbClr val="FF0000"/>
                          </a:solidFill>
                          <a:effectLst/>
                          <a:latin typeface="Meiryo UI" panose="020B0604030504040204" pitchFamily="50" charset="-128"/>
                          <a:ea typeface="Meiryo UI" panose="020B0604030504040204" pitchFamily="50" charset="-128"/>
                        </a:rPr>
                        <a:t>¥X,XXX,XXX </a:t>
                      </a:r>
                    </a:p>
                  </a:txBody>
                  <a:tcPr marL="7882" marR="7882" marT="78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832270450"/>
                  </a:ext>
                </a:extLst>
              </a:tr>
              <a:tr h="543848">
                <a:tc>
                  <a:txBody>
                    <a:bodyPr/>
                    <a:lstStyle/>
                    <a:p>
                      <a:pPr algn="ctr" fontAlgn="ctr"/>
                      <a:r>
                        <a:rPr lang="en-US" altLang="ja-JP" sz="1050" b="0" i="0" u="none" strike="noStrike">
                          <a:solidFill>
                            <a:srgbClr val="000000"/>
                          </a:solidFill>
                          <a:effectLst/>
                          <a:latin typeface="Meiryo UI" panose="020B0604030504040204" pitchFamily="50" charset="-128"/>
                          <a:ea typeface="Meiryo UI" panose="020B0604030504040204" pitchFamily="50" charset="-128"/>
                        </a:rPr>
                        <a:t>2</a:t>
                      </a:r>
                    </a:p>
                  </a:txBody>
                  <a:tcPr marL="7882" marR="7882" marT="78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ja-JP" altLang="en-US" sz="1050" b="0" i="0" u="none" strike="noStrike">
                          <a:solidFill>
                            <a:srgbClr val="FF0000"/>
                          </a:solidFill>
                          <a:effectLst/>
                          <a:latin typeface="Meiryo UI" panose="020B0604030504040204" pitchFamily="50" charset="-128"/>
                          <a:ea typeface="Meiryo UI" panose="020B0604030504040204" pitchFamily="50" charset="-128"/>
                        </a:rPr>
                        <a:t>初期サポート費</a:t>
                      </a:r>
                    </a:p>
                  </a:txBody>
                  <a:tcPr marL="7882" marR="7882" marT="78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1050" b="0" i="0" u="none" strike="noStrike">
                          <a:solidFill>
                            <a:srgbClr val="FF0000"/>
                          </a:solidFill>
                          <a:effectLst/>
                          <a:latin typeface="Meiryo UI" panose="020B0604030504040204" pitchFamily="50" charset="-128"/>
                          <a:ea typeface="Meiryo UI" panose="020B0604030504040204" pitchFamily="50" charset="-128"/>
                        </a:rPr>
                        <a:t>イニシャル</a:t>
                      </a:r>
                    </a:p>
                  </a:txBody>
                  <a:tcPr marL="7882" marR="7882" marT="78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ja-JP" altLang="en-US" sz="1050" b="0" i="0" u="none" strike="noStrike">
                          <a:solidFill>
                            <a:srgbClr val="FF0000"/>
                          </a:solidFill>
                          <a:effectLst/>
                          <a:latin typeface="Meiryo UI" panose="020B0604030504040204" pitchFamily="50" charset="-128"/>
                          <a:ea typeface="Meiryo UI" panose="020B0604030504040204" pitchFamily="50" charset="-128"/>
                        </a:rPr>
                        <a:t>利用説明、初期フォロー、問い合わせ対応</a:t>
                      </a:r>
                    </a:p>
                  </a:txBody>
                  <a:tcPr marL="7882" marR="7882" marT="78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050" b="0" i="0" u="none" strike="noStrike">
                          <a:solidFill>
                            <a:srgbClr val="FF0000"/>
                          </a:solidFill>
                          <a:effectLst/>
                          <a:latin typeface="Meiryo UI" panose="020B0604030504040204" pitchFamily="50" charset="-128"/>
                          <a:ea typeface="Meiryo UI" panose="020B0604030504040204" pitchFamily="50" charset="-128"/>
                        </a:rPr>
                        <a:t>¥XX,XXX </a:t>
                      </a:r>
                    </a:p>
                  </a:txBody>
                  <a:tcPr marL="7882" marR="7882" marT="78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1050" b="0" i="0" u="none" strike="noStrike">
                          <a:solidFill>
                            <a:srgbClr val="FF0000"/>
                          </a:solidFill>
                          <a:effectLst/>
                          <a:latin typeface="Meiryo UI" panose="020B0604030504040204" pitchFamily="50" charset="-128"/>
                          <a:ea typeface="Meiryo UI" panose="020B0604030504040204" pitchFamily="50" charset="-128"/>
                        </a:rPr>
                        <a:t>人日</a:t>
                      </a:r>
                    </a:p>
                  </a:txBody>
                  <a:tcPr marL="7882" marR="7882" marT="78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altLang="ja-JP" sz="1050" b="0" i="0" u="none" strike="noStrike">
                          <a:solidFill>
                            <a:srgbClr val="000000"/>
                          </a:solidFill>
                          <a:effectLst/>
                          <a:latin typeface="Meiryo UI" panose="020B0604030504040204" pitchFamily="50" charset="-128"/>
                          <a:ea typeface="Meiryo UI" panose="020B0604030504040204" pitchFamily="50" charset="-128"/>
                        </a:rPr>
                        <a:t>×</a:t>
                      </a:r>
                    </a:p>
                  </a:txBody>
                  <a:tcPr marL="7882" marR="7882" marT="78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050" b="0" i="0" u="none" strike="noStrike">
                          <a:solidFill>
                            <a:srgbClr val="FF0000"/>
                          </a:solidFill>
                          <a:effectLst/>
                          <a:latin typeface="Meiryo UI" panose="020B0604030504040204" pitchFamily="50" charset="-128"/>
                          <a:ea typeface="Meiryo UI" panose="020B0604030504040204" pitchFamily="50" charset="-128"/>
                        </a:rPr>
                        <a:t>X</a:t>
                      </a:r>
                    </a:p>
                  </a:txBody>
                  <a:tcPr marL="7882" marR="7882" marT="78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1050" b="0" i="0" u="none" strike="noStrike">
                          <a:solidFill>
                            <a:srgbClr val="FF0000"/>
                          </a:solidFill>
                          <a:effectLst/>
                          <a:latin typeface="Meiryo UI" panose="020B0604030504040204" pitchFamily="50" charset="-128"/>
                          <a:ea typeface="Meiryo UI" panose="020B0604030504040204" pitchFamily="50" charset="-128"/>
                        </a:rPr>
                        <a:t>日</a:t>
                      </a:r>
                    </a:p>
                  </a:txBody>
                  <a:tcPr marL="7882" marR="7882" marT="78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050" b="0" i="0" u="none" strike="noStrike">
                          <a:solidFill>
                            <a:srgbClr val="FF0000"/>
                          </a:solidFill>
                          <a:effectLst/>
                          <a:latin typeface="Meiryo UI" panose="020B0604030504040204" pitchFamily="50" charset="-128"/>
                          <a:ea typeface="Meiryo UI" panose="020B0604030504040204" pitchFamily="50" charset="-128"/>
                        </a:rPr>
                        <a:t>¥XX,XXX </a:t>
                      </a:r>
                    </a:p>
                  </a:txBody>
                  <a:tcPr marL="7882" marR="7882" marT="78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239943672"/>
                  </a:ext>
                </a:extLst>
              </a:tr>
              <a:tr h="543848">
                <a:tc>
                  <a:txBody>
                    <a:bodyPr/>
                    <a:lstStyle/>
                    <a:p>
                      <a:pPr algn="ctr" fontAlgn="ctr"/>
                      <a:r>
                        <a:rPr lang="en-US" altLang="ja-JP" sz="1050" b="0" i="0" u="none" strike="noStrike">
                          <a:solidFill>
                            <a:srgbClr val="000000"/>
                          </a:solidFill>
                          <a:effectLst/>
                          <a:latin typeface="Meiryo UI" panose="020B0604030504040204" pitchFamily="50" charset="-128"/>
                          <a:ea typeface="Meiryo UI" panose="020B0604030504040204" pitchFamily="50" charset="-128"/>
                        </a:rPr>
                        <a:t>3</a:t>
                      </a:r>
                    </a:p>
                  </a:txBody>
                  <a:tcPr marL="7882" marR="7882" marT="78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ja-JP" altLang="en-US" sz="1050" b="0" i="0" u="none" strike="noStrike">
                          <a:solidFill>
                            <a:srgbClr val="FF0000"/>
                          </a:solidFill>
                          <a:effectLst/>
                          <a:latin typeface="Meiryo UI" panose="020B0604030504040204" pitchFamily="50" charset="-128"/>
                          <a:ea typeface="Meiryo UI" panose="020B0604030504040204" pitchFamily="50" charset="-128"/>
                        </a:rPr>
                        <a:t>サービス利用料</a:t>
                      </a:r>
                    </a:p>
                  </a:txBody>
                  <a:tcPr marL="7882" marR="7882" marT="78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ctr" defTabSz="990564" rtl="0" eaLnBrk="1" fontAlgn="ctr" latinLnBrk="0" hangingPunct="1">
                        <a:lnSpc>
                          <a:spcPct val="100000"/>
                        </a:lnSpc>
                        <a:spcBef>
                          <a:spcPts val="0"/>
                        </a:spcBef>
                        <a:spcAft>
                          <a:spcPts val="0"/>
                        </a:spcAft>
                        <a:buClrTx/>
                        <a:buSzTx/>
                        <a:buFontTx/>
                        <a:buNone/>
                        <a:tabLst/>
                        <a:defRPr/>
                      </a:pPr>
                      <a:r>
                        <a:rPr lang="ja-JP" altLang="en-US" sz="1050" b="0" i="0" u="none" strike="noStrike">
                          <a:solidFill>
                            <a:srgbClr val="FF0000"/>
                          </a:solidFill>
                          <a:effectLst/>
                          <a:latin typeface="Meiryo UI" panose="020B0604030504040204" pitchFamily="50" charset="-128"/>
                          <a:ea typeface="Meiryo UI" panose="020B0604030504040204" pitchFamily="50" charset="-128"/>
                        </a:rPr>
                        <a:t>ランニング</a:t>
                      </a:r>
                    </a:p>
                  </a:txBody>
                  <a:tcPr marL="7882" marR="7882" marT="78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ja-JP" altLang="en-US" sz="1050" b="0" i="0" u="none" strike="noStrike">
                          <a:solidFill>
                            <a:srgbClr val="FF0000"/>
                          </a:solidFill>
                          <a:effectLst/>
                          <a:latin typeface="Meiryo UI" panose="020B0604030504040204" pitchFamily="50" charset="-128"/>
                          <a:ea typeface="Meiryo UI" panose="020B0604030504040204" pitchFamily="50" charset="-128"/>
                        </a:rPr>
                        <a:t>サービス利用料、保守、継続提供</a:t>
                      </a:r>
                    </a:p>
                  </a:txBody>
                  <a:tcPr marL="7882" marR="7882" marT="78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050" b="0" i="0" u="none" strike="noStrike">
                          <a:solidFill>
                            <a:srgbClr val="FF0000"/>
                          </a:solidFill>
                          <a:effectLst/>
                          <a:latin typeface="Meiryo UI" panose="020B0604030504040204" pitchFamily="50" charset="-128"/>
                          <a:ea typeface="Meiryo UI" panose="020B0604030504040204" pitchFamily="50" charset="-128"/>
                        </a:rPr>
                        <a:t>¥XXX,XXX </a:t>
                      </a:r>
                    </a:p>
                  </a:txBody>
                  <a:tcPr marL="7882" marR="7882" marT="78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1050" b="0" i="0" u="none" strike="noStrike">
                          <a:solidFill>
                            <a:srgbClr val="FF0000"/>
                          </a:solidFill>
                          <a:effectLst/>
                          <a:latin typeface="Meiryo UI" panose="020B0604030504040204" pitchFamily="50" charset="-128"/>
                          <a:ea typeface="Meiryo UI" panose="020B0604030504040204" pitchFamily="50" charset="-128"/>
                        </a:rPr>
                        <a:t>月</a:t>
                      </a:r>
                    </a:p>
                  </a:txBody>
                  <a:tcPr marL="7882" marR="7882" marT="78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altLang="ja-JP" sz="1050" b="0" i="0" u="none" strike="noStrike">
                          <a:solidFill>
                            <a:srgbClr val="000000"/>
                          </a:solidFill>
                          <a:effectLst/>
                          <a:latin typeface="Meiryo UI" panose="020B0604030504040204" pitchFamily="50" charset="-128"/>
                          <a:ea typeface="Meiryo UI" panose="020B0604030504040204" pitchFamily="50" charset="-128"/>
                        </a:rPr>
                        <a:t>×</a:t>
                      </a:r>
                    </a:p>
                  </a:txBody>
                  <a:tcPr marL="7882" marR="7882" marT="78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050" b="0" i="0" u="none" strike="noStrike">
                          <a:solidFill>
                            <a:srgbClr val="FF0000"/>
                          </a:solidFill>
                          <a:effectLst/>
                          <a:latin typeface="Meiryo UI" panose="020B0604030504040204" pitchFamily="50" charset="-128"/>
                          <a:ea typeface="Meiryo UI" panose="020B0604030504040204" pitchFamily="50" charset="-128"/>
                        </a:rPr>
                        <a:t>X</a:t>
                      </a:r>
                    </a:p>
                  </a:txBody>
                  <a:tcPr marL="7882" marR="7882" marT="78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1050" b="0" i="0" u="none" strike="noStrike">
                          <a:solidFill>
                            <a:srgbClr val="FF0000"/>
                          </a:solidFill>
                          <a:effectLst/>
                          <a:latin typeface="Meiryo UI" panose="020B0604030504040204" pitchFamily="50" charset="-128"/>
                          <a:ea typeface="Meiryo UI" panose="020B0604030504040204" pitchFamily="50" charset="-128"/>
                        </a:rPr>
                        <a:t>か月</a:t>
                      </a:r>
                    </a:p>
                  </a:txBody>
                  <a:tcPr marL="7882" marR="7882" marT="78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050" b="0" i="0" u="none" strike="noStrike">
                          <a:solidFill>
                            <a:srgbClr val="FF0000"/>
                          </a:solidFill>
                          <a:effectLst/>
                          <a:latin typeface="Meiryo UI" panose="020B0604030504040204" pitchFamily="50" charset="-128"/>
                          <a:ea typeface="Meiryo UI" panose="020B0604030504040204" pitchFamily="50" charset="-128"/>
                        </a:rPr>
                        <a:t>¥XXX,XXX </a:t>
                      </a:r>
                    </a:p>
                  </a:txBody>
                  <a:tcPr marL="7882" marR="7882" marT="78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364353314"/>
                  </a:ext>
                </a:extLst>
              </a:tr>
              <a:tr h="543848">
                <a:tc>
                  <a:txBody>
                    <a:bodyPr/>
                    <a:lstStyle/>
                    <a:p>
                      <a:pPr algn="ctr" fontAlgn="ctr"/>
                      <a:r>
                        <a:rPr lang="en-US" altLang="ja-JP" sz="1050" b="0" i="0" u="none" strike="noStrike">
                          <a:solidFill>
                            <a:srgbClr val="000000"/>
                          </a:solidFill>
                          <a:effectLst/>
                          <a:latin typeface="Meiryo UI" panose="020B0604030504040204" pitchFamily="50" charset="-128"/>
                          <a:ea typeface="Meiryo UI" panose="020B0604030504040204" pitchFamily="50" charset="-128"/>
                        </a:rPr>
                        <a:t>4</a:t>
                      </a:r>
                    </a:p>
                  </a:txBody>
                  <a:tcPr marL="7882" marR="7882" marT="78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ja-JP" altLang="en-US" sz="1050" b="0" i="0" u="none" strike="noStrike">
                          <a:solidFill>
                            <a:srgbClr val="FF0000"/>
                          </a:solidFill>
                          <a:effectLst/>
                          <a:latin typeface="Meiryo UI" panose="020B0604030504040204" pitchFamily="50" charset="-128"/>
                          <a:ea typeface="Meiryo UI" panose="020B0604030504040204" pitchFamily="50" charset="-128"/>
                        </a:rPr>
                        <a:t>オプション費（必要時／任意）</a:t>
                      </a:r>
                    </a:p>
                  </a:txBody>
                  <a:tcPr marL="7882" marR="7882" marT="78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1050" b="0" i="0" u="none" strike="noStrike">
                          <a:solidFill>
                            <a:srgbClr val="FF0000"/>
                          </a:solidFill>
                          <a:effectLst/>
                          <a:latin typeface="Meiryo UI" panose="020B0604030504040204" pitchFamily="50" charset="-128"/>
                          <a:ea typeface="Meiryo UI" panose="020B0604030504040204" pitchFamily="50" charset="-128"/>
                        </a:rPr>
                        <a:t>ー</a:t>
                      </a:r>
                    </a:p>
                  </a:txBody>
                  <a:tcPr marL="7882" marR="7882" marT="78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ja-JP" altLang="en-US" sz="1050" b="0" i="0" u="none" strike="noStrike">
                          <a:solidFill>
                            <a:srgbClr val="FF0000"/>
                          </a:solidFill>
                          <a:effectLst/>
                          <a:latin typeface="Meiryo UI" panose="020B0604030504040204" pitchFamily="50" charset="-128"/>
                          <a:ea typeface="Meiryo UI" panose="020B0604030504040204" pitchFamily="50" charset="-128"/>
                        </a:rPr>
                        <a:t>追加機材、追加支援等</a:t>
                      </a:r>
                    </a:p>
                  </a:txBody>
                  <a:tcPr marL="7882" marR="7882" marT="78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050" b="0" i="0" u="none" strike="noStrike">
                          <a:solidFill>
                            <a:srgbClr val="FF0000"/>
                          </a:solidFill>
                          <a:effectLst/>
                          <a:latin typeface="Meiryo UI" panose="020B0604030504040204" pitchFamily="50" charset="-128"/>
                          <a:ea typeface="Meiryo UI" panose="020B0604030504040204" pitchFamily="50" charset="-128"/>
                        </a:rPr>
                        <a:t>¥XX,XXX </a:t>
                      </a:r>
                    </a:p>
                  </a:txBody>
                  <a:tcPr marL="7882" marR="7882" marT="78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1050" b="0" i="0" u="none" strike="noStrike">
                          <a:solidFill>
                            <a:srgbClr val="FF0000"/>
                          </a:solidFill>
                          <a:effectLst/>
                          <a:latin typeface="Meiryo UI" panose="020B0604030504040204" pitchFamily="50" charset="-128"/>
                          <a:ea typeface="Meiryo UI" panose="020B0604030504040204" pitchFamily="50" charset="-128"/>
                        </a:rPr>
                        <a:t>式</a:t>
                      </a:r>
                    </a:p>
                  </a:txBody>
                  <a:tcPr marL="7882" marR="7882" marT="78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altLang="ja-JP" sz="1050" b="0" i="0" u="none" strike="noStrike">
                          <a:solidFill>
                            <a:srgbClr val="000000"/>
                          </a:solidFill>
                          <a:effectLst/>
                          <a:latin typeface="Meiryo UI" panose="020B0604030504040204" pitchFamily="50" charset="-128"/>
                          <a:ea typeface="Meiryo UI" panose="020B0604030504040204" pitchFamily="50" charset="-128"/>
                        </a:rPr>
                        <a:t>×</a:t>
                      </a:r>
                    </a:p>
                  </a:txBody>
                  <a:tcPr marL="7882" marR="7882" marT="78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050" b="0" i="0" u="none" strike="noStrike">
                          <a:solidFill>
                            <a:srgbClr val="FF0000"/>
                          </a:solidFill>
                          <a:effectLst/>
                          <a:latin typeface="Meiryo UI" panose="020B0604030504040204" pitchFamily="50" charset="-128"/>
                          <a:ea typeface="Meiryo UI" panose="020B0604030504040204" pitchFamily="50" charset="-128"/>
                        </a:rPr>
                        <a:t>X</a:t>
                      </a:r>
                    </a:p>
                  </a:txBody>
                  <a:tcPr marL="7882" marR="7882" marT="78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1050" b="0" i="0" u="none" strike="noStrike">
                          <a:solidFill>
                            <a:srgbClr val="FF0000"/>
                          </a:solidFill>
                          <a:effectLst/>
                          <a:latin typeface="Meiryo UI" panose="020B0604030504040204" pitchFamily="50" charset="-128"/>
                          <a:ea typeface="Meiryo UI" panose="020B0604030504040204" pitchFamily="50" charset="-128"/>
                        </a:rPr>
                        <a:t>式</a:t>
                      </a:r>
                    </a:p>
                  </a:txBody>
                  <a:tcPr marL="7882" marR="7882" marT="78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050" b="0" i="0" u="none" strike="noStrike">
                          <a:solidFill>
                            <a:srgbClr val="FF0000"/>
                          </a:solidFill>
                          <a:effectLst/>
                          <a:latin typeface="Meiryo UI" panose="020B0604030504040204" pitchFamily="50" charset="-128"/>
                          <a:ea typeface="Meiryo UI" panose="020B0604030504040204" pitchFamily="50" charset="-128"/>
                        </a:rPr>
                        <a:t>¥XX,XXX </a:t>
                      </a:r>
                    </a:p>
                  </a:txBody>
                  <a:tcPr marL="7882" marR="7882" marT="78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817898646"/>
                  </a:ext>
                </a:extLst>
              </a:tr>
              <a:tr h="362565">
                <a:tc>
                  <a:txBody>
                    <a:bodyPr/>
                    <a:lstStyle/>
                    <a:p>
                      <a:pPr algn="l" fontAlgn="ctr"/>
                      <a:r>
                        <a:rPr lang="ja-JP" altLang="en-US" sz="1050" b="0" i="0" u="none" strike="noStrike">
                          <a:solidFill>
                            <a:srgbClr val="000000"/>
                          </a:solidFill>
                          <a:effectLst/>
                          <a:latin typeface="Meiryo UI" panose="020B0604030504040204" pitchFamily="50" charset="-128"/>
                          <a:ea typeface="Meiryo UI" panose="020B0604030504040204" pitchFamily="50" charset="-128"/>
                        </a:rPr>
                        <a:t>　</a:t>
                      </a:r>
                    </a:p>
                  </a:txBody>
                  <a:tcPr marL="7882" marR="7882" marT="7882"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l" fontAlgn="ctr"/>
                      <a:r>
                        <a:rPr lang="ja-JP" altLang="en-US" sz="1050" b="0" i="0" u="none" strike="noStrike">
                          <a:solidFill>
                            <a:srgbClr val="000000"/>
                          </a:solidFill>
                          <a:effectLst/>
                          <a:latin typeface="Meiryo UI" panose="020B0604030504040204" pitchFamily="50" charset="-128"/>
                          <a:ea typeface="Meiryo UI" panose="020B0604030504040204" pitchFamily="50" charset="-128"/>
                        </a:rPr>
                        <a:t>　</a:t>
                      </a:r>
                    </a:p>
                  </a:txBody>
                  <a:tcPr marL="7882" marR="7882" marT="7882"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l" fontAlgn="ctr"/>
                      <a:r>
                        <a:rPr lang="ja-JP" altLang="en-US" sz="1050" b="0" i="0" u="none" strike="noStrike">
                          <a:solidFill>
                            <a:srgbClr val="000000"/>
                          </a:solidFill>
                          <a:effectLst/>
                          <a:latin typeface="Meiryo UI" panose="020B0604030504040204" pitchFamily="50" charset="-128"/>
                          <a:ea typeface="Meiryo UI" panose="020B0604030504040204" pitchFamily="50" charset="-128"/>
                        </a:rPr>
                        <a:t>　</a:t>
                      </a:r>
                    </a:p>
                  </a:txBody>
                  <a:tcPr marL="7882" marR="7882" marT="7882"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l" fontAlgn="ctr"/>
                      <a:r>
                        <a:rPr lang="ja-JP" altLang="en-US" sz="1050" b="0" i="0" u="none" strike="noStrike">
                          <a:solidFill>
                            <a:srgbClr val="000000"/>
                          </a:solidFill>
                          <a:effectLst/>
                          <a:latin typeface="Meiryo UI" panose="020B0604030504040204" pitchFamily="50" charset="-128"/>
                          <a:ea typeface="Meiryo UI" panose="020B0604030504040204" pitchFamily="50" charset="-128"/>
                        </a:rPr>
                        <a:t>　</a:t>
                      </a:r>
                    </a:p>
                  </a:txBody>
                  <a:tcPr marL="7882" marR="7882" marT="7882"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l" fontAlgn="ctr"/>
                      <a:r>
                        <a:rPr lang="ja-JP" altLang="en-US" sz="1050" b="0" i="0" u="none" strike="noStrike">
                          <a:solidFill>
                            <a:srgbClr val="000000"/>
                          </a:solidFill>
                          <a:effectLst/>
                          <a:latin typeface="Meiryo UI" panose="020B0604030504040204" pitchFamily="50" charset="-128"/>
                          <a:ea typeface="Meiryo UI" panose="020B0604030504040204" pitchFamily="50" charset="-128"/>
                        </a:rPr>
                        <a:t>　</a:t>
                      </a:r>
                    </a:p>
                  </a:txBody>
                  <a:tcPr marL="7882" marR="7882" marT="7882"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l" fontAlgn="ctr"/>
                      <a:r>
                        <a:rPr lang="ja-JP" altLang="en-US" sz="1050" b="0" i="0" u="none" strike="noStrike">
                          <a:solidFill>
                            <a:srgbClr val="000000"/>
                          </a:solidFill>
                          <a:effectLst/>
                          <a:latin typeface="Meiryo UI" panose="020B0604030504040204" pitchFamily="50" charset="-128"/>
                          <a:ea typeface="Meiryo UI" panose="020B0604030504040204" pitchFamily="50" charset="-128"/>
                        </a:rPr>
                        <a:t>　</a:t>
                      </a:r>
                    </a:p>
                  </a:txBody>
                  <a:tcPr marL="7882" marR="7882" marT="7882"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FF"/>
                    </a:solidFill>
                  </a:tcPr>
                </a:tc>
                <a:tc gridSpan="3">
                  <a:txBody>
                    <a:bodyPr/>
                    <a:lstStyle/>
                    <a:p>
                      <a:pPr algn="ctr" fontAlgn="ctr"/>
                      <a:r>
                        <a:rPr lang="ja-JP" altLang="en-US" sz="1050" b="0" i="0" u="none" strike="noStrike">
                          <a:solidFill>
                            <a:srgbClr val="000000"/>
                          </a:solidFill>
                          <a:effectLst/>
                          <a:latin typeface="Meiryo UI" panose="020B0604030504040204" pitchFamily="50" charset="-128"/>
                          <a:ea typeface="Meiryo UI" panose="020B0604030504040204" pitchFamily="50" charset="-128"/>
                        </a:rPr>
                        <a:t>イニシャル小計</a:t>
                      </a:r>
                    </a:p>
                  </a:txBody>
                  <a:tcPr marL="7882" marR="7882" marT="78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hMerge="1">
                  <a:txBody>
                    <a:bodyPr/>
                    <a:lstStyle/>
                    <a:p>
                      <a:endParaRPr kumimoji="1" lang="ja-JP" altLang="en-US"/>
                    </a:p>
                  </a:txBody>
                  <a:tcPr/>
                </a:tc>
                <a:tc>
                  <a:txBody>
                    <a:bodyPr/>
                    <a:lstStyle/>
                    <a:p>
                      <a:pPr marL="0" marR="0" lvl="0" indent="0" algn="r" defTabSz="990564" rtl="0" eaLnBrk="1" fontAlgn="ctr" latinLnBrk="0" hangingPunct="1">
                        <a:lnSpc>
                          <a:spcPct val="100000"/>
                        </a:lnSpc>
                        <a:spcBef>
                          <a:spcPts val="0"/>
                        </a:spcBef>
                        <a:spcAft>
                          <a:spcPts val="0"/>
                        </a:spcAft>
                        <a:buClrTx/>
                        <a:buSzTx/>
                        <a:buFontTx/>
                        <a:buNone/>
                        <a:tabLst/>
                        <a:defRPr/>
                      </a:pPr>
                      <a:r>
                        <a:rPr lang="en-US" altLang="ja-JP" sz="1050" b="0" i="0" u="none" strike="noStrike">
                          <a:solidFill>
                            <a:srgbClr val="FF0000"/>
                          </a:solidFill>
                          <a:effectLst/>
                          <a:latin typeface="Meiryo UI" panose="020B0604030504040204" pitchFamily="50" charset="-128"/>
                          <a:ea typeface="Meiryo UI" panose="020B0604030504040204" pitchFamily="50" charset="-128"/>
                        </a:rPr>
                        <a:t>¥X,XXX,XXX  </a:t>
                      </a:r>
                    </a:p>
                  </a:txBody>
                  <a:tcPr marL="7882" marR="7882" marT="78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223774584"/>
                  </a:ext>
                </a:extLst>
              </a:tr>
              <a:tr h="362565">
                <a:tc>
                  <a:txBody>
                    <a:bodyPr/>
                    <a:lstStyle/>
                    <a:p>
                      <a:pPr algn="l" fontAlgn="ctr"/>
                      <a:r>
                        <a:rPr lang="ja-JP" altLang="en-US" sz="1050" b="0" i="0" u="none" strike="noStrike">
                          <a:solidFill>
                            <a:srgbClr val="000000"/>
                          </a:solidFill>
                          <a:effectLst/>
                          <a:latin typeface="Meiryo UI" panose="020B0604030504040204" pitchFamily="50" charset="-128"/>
                          <a:ea typeface="Meiryo UI" panose="020B0604030504040204" pitchFamily="50" charset="-128"/>
                        </a:rPr>
                        <a:t>　</a:t>
                      </a:r>
                    </a:p>
                  </a:txBody>
                  <a:tcPr marL="7882" marR="7882" marT="7882" marB="0" anchor="ctr">
                    <a:lnL>
                      <a:noFill/>
                    </a:lnL>
                    <a:lnR>
                      <a:noFill/>
                    </a:lnR>
                    <a:lnT>
                      <a:noFill/>
                    </a:lnT>
                    <a:lnB>
                      <a:noFill/>
                    </a:lnB>
                    <a:solidFill>
                      <a:srgbClr val="FFFFFF"/>
                    </a:solidFill>
                  </a:tcPr>
                </a:tc>
                <a:tc>
                  <a:txBody>
                    <a:bodyPr/>
                    <a:lstStyle/>
                    <a:p>
                      <a:pPr algn="l" fontAlgn="ctr"/>
                      <a:r>
                        <a:rPr lang="ja-JP" altLang="en-US" sz="1050" b="0" i="0" u="none" strike="noStrike">
                          <a:solidFill>
                            <a:srgbClr val="000000"/>
                          </a:solidFill>
                          <a:effectLst/>
                          <a:latin typeface="Meiryo UI" panose="020B0604030504040204" pitchFamily="50" charset="-128"/>
                          <a:ea typeface="Meiryo UI" panose="020B0604030504040204" pitchFamily="50" charset="-128"/>
                        </a:rPr>
                        <a:t>　</a:t>
                      </a:r>
                    </a:p>
                  </a:txBody>
                  <a:tcPr marL="7882" marR="7882" marT="7882" marB="0" anchor="ctr">
                    <a:lnL>
                      <a:noFill/>
                    </a:lnL>
                    <a:lnR>
                      <a:noFill/>
                    </a:lnR>
                    <a:lnT>
                      <a:noFill/>
                    </a:lnT>
                    <a:lnB>
                      <a:noFill/>
                    </a:lnB>
                    <a:solidFill>
                      <a:srgbClr val="FFFFFF"/>
                    </a:solidFill>
                  </a:tcPr>
                </a:tc>
                <a:tc>
                  <a:txBody>
                    <a:bodyPr/>
                    <a:lstStyle/>
                    <a:p>
                      <a:pPr algn="l" fontAlgn="ctr"/>
                      <a:r>
                        <a:rPr lang="ja-JP" altLang="en-US" sz="1050" b="0" i="0" u="none" strike="noStrike">
                          <a:solidFill>
                            <a:srgbClr val="000000"/>
                          </a:solidFill>
                          <a:effectLst/>
                          <a:latin typeface="Meiryo UI" panose="020B0604030504040204" pitchFamily="50" charset="-128"/>
                          <a:ea typeface="Meiryo UI" panose="020B0604030504040204" pitchFamily="50" charset="-128"/>
                        </a:rPr>
                        <a:t>　</a:t>
                      </a:r>
                    </a:p>
                  </a:txBody>
                  <a:tcPr marL="7882" marR="7882" marT="7882" marB="0" anchor="ctr">
                    <a:lnL>
                      <a:noFill/>
                    </a:lnL>
                    <a:lnR>
                      <a:noFill/>
                    </a:lnR>
                    <a:lnT>
                      <a:noFill/>
                    </a:lnT>
                    <a:lnB>
                      <a:noFill/>
                    </a:lnB>
                    <a:solidFill>
                      <a:srgbClr val="FFFFFF"/>
                    </a:solidFill>
                  </a:tcPr>
                </a:tc>
                <a:tc>
                  <a:txBody>
                    <a:bodyPr/>
                    <a:lstStyle/>
                    <a:p>
                      <a:pPr algn="l" fontAlgn="ctr"/>
                      <a:r>
                        <a:rPr lang="ja-JP" altLang="en-US" sz="1050" b="0" i="0" u="none" strike="noStrike">
                          <a:solidFill>
                            <a:srgbClr val="000000"/>
                          </a:solidFill>
                          <a:effectLst/>
                          <a:latin typeface="Meiryo UI" panose="020B0604030504040204" pitchFamily="50" charset="-128"/>
                          <a:ea typeface="Meiryo UI" panose="020B0604030504040204" pitchFamily="50" charset="-128"/>
                        </a:rPr>
                        <a:t>　</a:t>
                      </a:r>
                    </a:p>
                  </a:txBody>
                  <a:tcPr marL="7882" marR="7882" marT="7882" marB="0" anchor="ctr">
                    <a:lnL>
                      <a:noFill/>
                    </a:lnL>
                    <a:lnR>
                      <a:noFill/>
                    </a:lnR>
                    <a:lnT>
                      <a:noFill/>
                    </a:lnT>
                    <a:lnB>
                      <a:noFill/>
                    </a:lnB>
                    <a:solidFill>
                      <a:srgbClr val="FFFFFF"/>
                    </a:solidFill>
                  </a:tcPr>
                </a:tc>
                <a:tc>
                  <a:txBody>
                    <a:bodyPr/>
                    <a:lstStyle/>
                    <a:p>
                      <a:pPr algn="l" fontAlgn="ctr"/>
                      <a:r>
                        <a:rPr lang="ja-JP" altLang="en-US" sz="1050" b="0" i="0" u="none" strike="noStrike">
                          <a:solidFill>
                            <a:srgbClr val="000000"/>
                          </a:solidFill>
                          <a:effectLst/>
                          <a:latin typeface="Meiryo UI" panose="020B0604030504040204" pitchFamily="50" charset="-128"/>
                          <a:ea typeface="Meiryo UI" panose="020B0604030504040204" pitchFamily="50" charset="-128"/>
                        </a:rPr>
                        <a:t>　</a:t>
                      </a:r>
                    </a:p>
                  </a:txBody>
                  <a:tcPr marL="7882" marR="7882" marT="7882" marB="0" anchor="ctr">
                    <a:lnL>
                      <a:noFill/>
                    </a:lnL>
                    <a:lnR>
                      <a:noFill/>
                    </a:lnR>
                    <a:lnT>
                      <a:noFill/>
                    </a:lnT>
                    <a:lnB>
                      <a:noFill/>
                    </a:lnB>
                    <a:solidFill>
                      <a:srgbClr val="FFFFFF"/>
                    </a:solidFill>
                  </a:tcPr>
                </a:tc>
                <a:tc>
                  <a:txBody>
                    <a:bodyPr/>
                    <a:lstStyle/>
                    <a:p>
                      <a:pPr algn="l" fontAlgn="ctr"/>
                      <a:r>
                        <a:rPr lang="ja-JP" altLang="en-US" sz="1050" b="0" i="0" u="none" strike="noStrike">
                          <a:solidFill>
                            <a:srgbClr val="000000"/>
                          </a:solidFill>
                          <a:effectLst/>
                          <a:latin typeface="Meiryo UI" panose="020B0604030504040204" pitchFamily="50" charset="-128"/>
                          <a:ea typeface="Meiryo UI" panose="020B0604030504040204" pitchFamily="50" charset="-128"/>
                        </a:rPr>
                        <a:t>　</a:t>
                      </a:r>
                    </a:p>
                  </a:txBody>
                  <a:tcPr marL="7882" marR="7882" marT="7882" marB="0" anchor="ctr">
                    <a:lnL>
                      <a:noFill/>
                    </a:lnL>
                    <a:lnR w="6350" cap="flat" cmpd="sng" algn="ctr">
                      <a:solidFill>
                        <a:srgbClr val="000000"/>
                      </a:solidFill>
                      <a:prstDash val="solid"/>
                      <a:round/>
                      <a:headEnd type="none" w="med" len="med"/>
                      <a:tailEnd type="none" w="med" len="med"/>
                    </a:lnR>
                    <a:lnT>
                      <a:noFill/>
                    </a:lnT>
                    <a:lnB>
                      <a:noFill/>
                    </a:lnB>
                    <a:solidFill>
                      <a:srgbClr val="FFFFFF"/>
                    </a:solidFill>
                  </a:tcPr>
                </a:tc>
                <a:tc gridSpan="3">
                  <a:txBody>
                    <a:bodyPr/>
                    <a:lstStyle/>
                    <a:p>
                      <a:pPr algn="ctr" fontAlgn="ctr"/>
                      <a:r>
                        <a:rPr lang="ja-JP" altLang="en-US" sz="1050" b="0" i="0" u="none" strike="noStrike">
                          <a:solidFill>
                            <a:srgbClr val="000000"/>
                          </a:solidFill>
                          <a:effectLst/>
                          <a:latin typeface="Meiryo UI" panose="020B0604030504040204" pitchFamily="50" charset="-128"/>
                          <a:ea typeface="Meiryo UI" panose="020B0604030504040204" pitchFamily="50" charset="-128"/>
                        </a:rPr>
                        <a:t>ランニング小計</a:t>
                      </a:r>
                    </a:p>
                  </a:txBody>
                  <a:tcPr marL="7882" marR="7882" marT="78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hMerge="1">
                  <a:txBody>
                    <a:bodyPr/>
                    <a:lstStyle/>
                    <a:p>
                      <a:endParaRPr kumimoji="1" lang="ja-JP" altLang="en-US"/>
                    </a:p>
                  </a:txBody>
                  <a:tcPr/>
                </a:tc>
                <a:tc>
                  <a:txBody>
                    <a:bodyPr/>
                    <a:lstStyle/>
                    <a:p>
                      <a:pPr marL="0" marR="0" lvl="0" indent="0" algn="r" defTabSz="990564" rtl="0" eaLnBrk="1" fontAlgn="ctr" latinLnBrk="0" hangingPunct="1">
                        <a:lnSpc>
                          <a:spcPct val="100000"/>
                        </a:lnSpc>
                        <a:spcBef>
                          <a:spcPts val="0"/>
                        </a:spcBef>
                        <a:spcAft>
                          <a:spcPts val="0"/>
                        </a:spcAft>
                        <a:buClrTx/>
                        <a:buSzTx/>
                        <a:buFontTx/>
                        <a:buNone/>
                        <a:tabLst/>
                        <a:defRPr/>
                      </a:pPr>
                      <a:r>
                        <a:rPr lang="en-US" altLang="ja-JP" sz="1050" b="0" i="0" u="none" strike="noStrike">
                          <a:solidFill>
                            <a:srgbClr val="FF0000"/>
                          </a:solidFill>
                          <a:effectLst/>
                          <a:latin typeface="Meiryo UI" panose="020B0604030504040204" pitchFamily="50" charset="-128"/>
                          <a:ea typeface="Meiryo UI" panose="020B0604030504040204" pitchFamily="50" charset="-128"/>
                        </a:rPr>
                        <a:t>¥X,XXX,XXX  </a:t>
                      </a:r>
                    </a:p>
                  </a:txBody>
                  <a:tcPr marL="7882" marR="7882" marT="78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968519901"/>
                  </a:ext>
                </a:extLst>
              </a:tr>
              <a:tr h="540000">
                <a:tc>
                  <a:txBody>
                    <a:bodyPr/>
                    <a:lstStyle/>
                    <a:p>
                      <a:pPr algn="l" fontAlgn="ctr"/>
                      <a:r>
                        <a:rPr lang="ja-JP" altLang="en-US" sz="1050" b="0" i="0" u="none" strike="noStrike">
                          <a:solidFill>
                            <a:srgbClr val="000000"/>
                          </a:solidFill>
                          <a:effectLst/>
                          <a:latin typeface="Meiryo UI" panose="020B0604030504040204" pitchFamily="50" charset="-128"/>
                          <a:ea typeface="Meiryo UI" panose="020B0604030504040204" pitchFamily="50" charset="-128"/>
                        </a:rPr>
                        <a:t>　</a:t>
                      </a:r>
                    </a:p>
                  </a:txBody>
                  <a:tcPr marL="7882" marR="7882" marT="7882" marB="0" anchor="ctr">
                    <a:lnL>
                      <a:noFill/>
                    </a:lnL>
                    <a:lnR>
                      <a:noFill/>
                    </a:lnR>
                    <a:lnT>
                      <a:noFill/>
                    </a:lnT>
                    <a:lnB>
                      <a:noFill/>
                    </a:lnB>
                    <a:solidFill>
                      <a:srgbClr val="FFFFFF"/>
                    </a:solidFill>
                  </a:tcPr>
                </a:tc>
                <a:tc>
                  <a:txBody>
                    <a:bodyPr/>
                    <a:lstStyle/>
                    <a:p>
                      <a:pPr algn="l"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　</a:t>
                      </a:r>
                    </a:p>
                  </a:txBody>
                  <a:tcPr marL="7882" marR="7882" marT="7882" marB="0" anchor="ctr">
                    <a:lnL>
                      <a:noFill/>
                    </a:lnL>
                    <a:lnR>
                      <a:noFill/>
                    </a:lnR>
                    <a:lnT>
                      <a:noFill/>
                    </a:lnT>
                    <a:lnB>
                      <a:noFill/>
                    </a:lnB>
                    <a:solidFill>
                      <a:srgbClr val="FFFFFF"/>
                    </a:solidFill>
                  </a:tcPr>
                </a:tc>
                <a:tc>
                  <a:txBody>
                    <a:bodyPr/>
                    <a:lstStyle/>
                    <a:p>
                      <a:pPr algn="l" fontAlgn="ctr"/>
                      <a:r>
                        <a:rPr lang="ja-JP" altLang="en-US" sz="1050" b="0" i="0" u="none" strike="noStrike">
                          <a:solidFill>
                            <a:srgbClr val="000000"/>
                          </a:solidFill>
                          <a:effectLst/>
                          <a:latin typeface="Meiryo UI" panose="020B0604030504040204" pitchFamily="50" charset="-128"/>
                          <a:ea typeface="Meiryo UI" panose="020B0604030504040204" pitchFamily="50" charset="-128"/>
                        </a:rPr>
                        <a:t>　</a:t>
                      </a:r>
                    </a:p>
                  </a:txBody>
                  <a:tcPr marL="7882" marR="7882" marT="7882" marB="0" anchor="ctr">
                    <a:lnL>
                      <a:noFill/>
                    </a:lnL>
                    <a:lnR>
                      <a:noFill/>
                    </a:lnR>
                    <a:lnT>
                      <a:noFill/>
                    </a:lnT>
                    <a:lnB>
                      <a:noFill/>
                    </a:lnB>
                    <a:solidFill>
                      <a:srgbClr val="FFFFFF"/>
                    </a:solidFill>
                  </a:tcPr>
                </a:tc>
                <a:tc>
                  <a:txBody>
                    <a:bodyPr/>
                    <a:lstStyle/>
                    <a:p>
                      <a:pPr algn="l" fontAlgn="ctr"/>
                      <a:r>
                        <a:rPr lang="ja-JP" altLang="en-US" sz="1050" b="0" i="0" u="none" strike="noStrike">
                          <a:solidFill>
                            <a:srgbClr val="000000"/>
                          </a:solidFill>
                          <a:effectLst/>
                          <a:latin typeface="Meiryo UI" panose="020B0604030504040204" pitchFamily="50" charset="-128"/>
                          <a:ea typeface="Meiryo UI" panose="020B0604030504040204" pitchFamily="50" charset="-128"/>
                        </a:rPr>
                        <a:t>　</a:t>
                      </a:r>
                    </a:p>
                  </a:txBody>
                  <a:tcPr marL="7882" marR="7882" marT="7882" marB="0" anchor="ctr">
                    <a:lnL>
                      <a:noFill/>
                    </a:lnL>
                    <a:lnR>
                      <a:noFill/>
                    </a:lnR>
                    <a:lnT>
                      <a:noFill/>
                    </a:lnT>
                    <a:lnB>
                      <a:noFill/>
                    </a:lnB>
                    <a:solidFill>
                      <a:srgbClr val="FFFFFF"/>
                    </a:solidFill>
                  </a:tcPr>
                </a:tc>
                <a:tc>
                  <a:txBody>
                    <a:bodyPr/>
                    <a:lstStyle/>
                    <a:p>
                      <a:pPr algn="l" fontAlgn="ctr"/>
                      <a:r>
                        <a:rPr lang="ja-JP" altLang="en-US" sz="1050" b="0" i="0" u="none" strike="noStrike">
                          <a:solidFill>
                            <a:srgbClr val="000000"/>
                          </a:solidFill>
                          <a:effectLst/>
                          <a:latin typeface="Meiryo UI" panose="020B0604030504040204" pitchFamily="50" charset="-128"/>
                          <a:ea typeface="Meiryo UI" panose="020B0604030504040204" pitchFamily="50" charset="-128"/>
                        </a:rPr>
                        <a:t>　</a:t>
                      </a:r>
                    </a:p>
                  </a:txBody>
                  <a:tcPr marL="7882" marR="7882" marT="7882" marB="0" anchor="ctr">
                    <a:lnL>
                      <a:noFill/>
                    </a:lnL>
                    <a:lnR>
                      <a:noFill/>
                    </a:lnR>
                    <a:lnT>
                      <a:noFill/>
                    </a:lnT>
                    <a:lnB>
                      <a:noFill/>
                    </a:lnB>
                    <a:solidFill>
                      <a:srgbClr val="FFFFFF"/>
                    </a:solidFill>
                  </a:tcPr>
                </a:tc>
                <a:tc>
                  <a:txBody>
                    <a:bodyPr/>
                    <a:lstStyle/>
                    <a:p>
                      <a:pPr algn="l" fontAlgn="ctr"/>
                      <a:r>
                        <a:rPr lang="ja-JP" altLang="en-US" sz="1050" b="0" i="0" u="none" strike="noStrike">
                          <a:solidFill>
                            <a:srgbClr val="000000"/>
                          </a:solidFill>
                          <a:effectLst/>
                          <a:latin typeface="Meiryo UI" panose="020B0604030504040204" pitchFamily="50" charset="-128"/>
                          <a:ea typeface="Meiryo UI" panose="020B0604030504040204" pitchFamily="50" charset="-128"/>
                        </a:rPr>
                        <a:t>　</a:t>
                      </a:r>
                    </a:p>
                  </a:txBody>
                  <a:tcPr marL="7882" marR="7882" marT="7882" marB="0" anchor="ctr">
                    <a:lnL>
                      <a:noFill/>
                    </a:lnL>
                    <a:lnR w="6350" cap="flat" cmpd="sng" algn="ctr">
                      <a:solidFill>
                        <a:srgbClr val="000000"/>
                      </a:solidFill>
                      <a:prstDash val="solid"/>
                      <a:round/>
                      <a:headEnd type="none" w="med" len="med"/>
                      <a:tailEnd type="none" w="med" len="med"/>
                    </a:lnR>
                    <a:lnT>
                      <a:noFill/>
                    </a:lnT>
                    <a:lnB>
                      <a:noFill/>
                    </a:lnB>
                    <a:solidFill>
                      <a:srgbClr val="FFFFFF"/>
                    </a:solidFill>
                  </a:tcPr>
                </a:tc>
                <a:tc gridSpan="3">
                  <a:txBody>
                    <a:bodyPr/>
                    <a:lstStyle/>
                    <a:p>
                      <a:pPr algn="ctr"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合計</a:t>
                      </a:r>
                    </a:p>
                  </a:txBody>
                  <a:tcPr marL="7882" marR="7882" marT="78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hMerge="1">
                  <a:txBody>
                    <a:bodyPr/>
                    <a:lstStyle/>
                    <a:p>
                      <a:endParaRPr kumimoji="1" lang="ja-JP" altLang="en-US"/>
                    </a:p>
                  </a:txBody>
                  <a:tcPr/>
                </a:tc>
                <a:tc>
                  <a:txBody>
                    <a:bodyPr/>
                    <a:lstStyle/>
                    <a:p>
                      <a:pPr marL="0" marR="0" lvl="0" indent="0" algn="r" defTabSz="990564" rtl="0" eaLnBrk="1" fontAlgn="ctr" latinLnBrk="0" hangingPunct="1">
                        <a:lnSpc>
                          <a:spcPct val="100000"/>
                        </a:lnSpc>
                        <a:spcBef>
                          <a:spcPts val="0"/>
                        </a:spcBef>
                        <a:spcAft>
                          <a:spcPts val="0"/>
                        </a:spcAft>
                        <a:buClrTx/>
                        <a:buSzTx/>
                        <a:buFontTx/>
                        <a:buNone/>
                        <a:tabLst/>
                        <a:defRPr/>
                      </a:pPr>
                      <a:r>
                        <a:rPr lang="en-US" altLang="ja-JP" sz="1050" b="1" i="0" u="none" strike="noStrike" dirty="0">
                          <a:solidFill>
                            <a:srgbClr val="FF0000"/>
                          </a:solidFill>
                          <a:effectLst/>
                          <a:latin typeface="Meiryo UI" panose="020B0604030504040204" pitchFamily="50" charset="-128"/>
                          <a:ea typeface="Meiryo UI" panose="020B0604030504040204" pitchFamily="50" charset="-128"/>
                        </a:rPr>
                        <a:t>¥X,XXX,XXX </a:t>
                      </a:r>
                    </a:p>
                  </a:txBody>
                  <a:tcPr marL="7882" marR="7882" marT="78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205581113"/>
                  </a:ext>
                </a:extLst>
              </a:tr>
            </a:tbl>
          </a:graphicData>
        </a:graphic>
      </p:graphicFrame>
      <p:sp>
        <p:nvSpPr>
          <p:cNvPr id="2" name="スライド番号プレースホルダー 1">
            <a:extLst>
              <a:ext uri="{FF2B5EF4-FFF2-40B4-BE49-F238E27FC236}">
                <a16:creationId xmlns:a16="http://schemas.microsoft.com/office/drawing/2014/main" id="{92FAC0E6-EA9F-E352-2C61-7AF584949B0C}"/>
              </a:ext>
            </a:extLst>
          </p:cNvPr>
          <p:cNvSpPr>
            <a:spLocks noGrp="1"/>
          </p:cNvSpPr>
          <p:nvPr>
            <p:ph type="sldNum" sz="quarter" idx="12"/>
          </p:nvPr>
        </p:nvSpPr>
        <p:spPr/>
        <p:txBody>
          <a:bodyPr/>
          <a:lstStyle/>
          <a:p>
            <a:pPr>
              <a:defRPr/>
            </a:pPr>
            <a:fld id="{96BA3565-E867-44AF-9D39-29D41BFB608A}" type="slidenum">
              <a:rPr lang="ja-JP" altLang="en-US" smtClean="0">
                <a:latin typeface="Meiryo UI" panose="020B0604030504040204" pitchFamily="50" charset="-128"/>
                <a:ea typeface="Meiryo UI" panose="020B0604030504040204" pitchFamily="50" charset="-128"/>
              </a:rPr>
              <a:pPr>
                <a:defRPr/>
              </a:pPr>
              <a:t>13</a:t>
            </a:fld>
            <a:endParaRPr lang="ja-JP" altLang="en-US">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8932363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4B43AB-E68E-9AD2-2C98-2B9D77DA4643}"/>
            </a:ext>
          </a:extLst>
        </p:cNvPr>
        <p:cNvGrpSpPr/>
        <p:nvPr/>
      </p:nvGrpSpPr>
      <p:grpSpPr>
        <a:xfrm>
          <a:off x="0" y="0"/>
          <a:ext cx="0" cy="0"/>
          <a:chOff x="0" y="0"/>
          <a:chExt cx="0" cy="0"/>
        </a:xfrm>
      </p:grpSpPr>
      <p:sp>
        <p:nvSpPr>
          <p:cNvPr id="10" name="タイトル 9">
            <a:extLst>
              <a:ext uri="{FF2B5EF4-FFF2-40B4-BE49-F238E27FC236}">
                <a16:creationId xmlns:a16="http://schemas.microsoft.com/office/drawing/2014/main" id="{00D4009F-7DC1-DF45-7CB4-250CFFABD013}"/>
              </a:ext>
            </a:extLst>
          </p:cNvPr>
          <p:cNvSpPr>
            <a:spLocks noGrp="1"/>
          </p:cNvSpPr>
          <p:nvPr>
            <p:ph type="title"/>
          </p:nvPr>
        </p:nvSpPr>
        <p:spPr>
          <a:xfrm>
            <a:off x="0" y="1"/>
            <a:ext cx="8543925" cy="56206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p>
            <a:r>
              <a:rPr lang="ja-JP" altLang="en-US" sz="2000" dirty="0">
                <a:latin typeface="Meiryo UI" panose="020B0604030504040204" pitchFamily="34" charset="-128"/>
                <a:ea typeface="Meiryo UI" panose="020B0604030504040204" pitchFamily="34" charset="-128"/>
              </a:rPr>
              <a:t>事業実績・収支計画</a:t>
            </a:r>
          </a:p>
        </p:txBody>
      </p:sp>
      <p:sp>
        <p:nvSpPr>
          <p:cNvPr id="2" name="コンテンツ プレースホルダー 2">
            <a:extLst>
              <a:ext uri="{FF2B5EF4-FFF2-40B4-BE49-F238E27FC236}">
                <a16:creationId xmlns:a16="http://schemas.microsoft.com/office/drawing/2014/main" id="{78A6BDF4-1FE8-D76F-9110-A2C1C21BF4CC}"/>
              </a:ext>
            </a:extLst>
          </p:cNvPr>
          <p:cNvSpPr txBox="1">
            <a:spLocks/>
          </p:cNvSpPr>
          <p:nvPr/>
        </p:nvSpPr>
        <p:spPr bwMode="auto">
          <a:xfrm>
            <a:off x="453000" y="585089"/>
            <a:ext cx="9000000" cy="3757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nSpc>
                <a:spcPct val="90000"/>
              </a:lnSpc>
              <a:spcBef>
                <a:spcPts val="1000"/>
              </a:spcBef>
              <a:buFont typeface="Arial" panose="020B0604020202020204" pitchFamily="34" charset="0"/>
              <a:buChar char="•"/>
              <a:defRPr kumimoji="1" sz="1800">
                <a:solidFill>
                  <a:srgbClr val="FF0000"/>
                </a:solidFill>
                <a:latin typeface="+mn-lt"/>
              </a:defRPr>
            </a:lvl1pPr>
            <a:lvl2pPr marL="685800" indent="-228600">
              <a:lnSpc>
                <a:spcPct val="90000"/>
              </a:lnSpc>
              <a:spcBef>
                <a:spcPts val="500"/>
              </a:spcBef>
              <a:buFont typeface="Arial" panose="020B0604020202020204" pitchFamily="34" charset="0"/>
              <a:buChar char="•"/>
              <a:defRPr kumimoji="1" sz="2400">
                <a:latin typeface="+mn-lt"/>
              </a:defRPr>
            </a:lvl2pPr>
            <a:lvl3pPr marL="1143000" indent="-228600">
              <a:lnSpc>
                <a:spcPct val="90000"/>
              </a:lnSpc>
              <a:spcBef>
                <a:spcPts val="500"/>
              </a:spcBef>
              <a:buFont typeface="Arial" panose="020B0604020202020204" pitchFamily="34" charset="0"/>
              <a:buChar char="•"/>
              <a:defRPr kumimoji="1" sz="2000">
                <a:latin typeface="+mn-lt"/>
              </a:defRPr>
            </a:lvl3pPr>
            <a:lvl4pPr marL="1600200" indent="-228600">
              <a:lnSpc>
                <a:spcPct val="90000"/>
              </a:lnSpc>
              <a:spcBef>
                <a:spcPts val="500"/>
              </a:spcBef>
              <a:buFont typeface="Arial" panose="020B0604020202020204" pitchFamily="34" charset="0"/>
              <a:buChar char="•"/>
              <a:defRPr kumimoji="1">
                <a:latin typeface="+mn-lt"/>
              </a:defRPr>
            </a:lvl4pPr>
            <a:lvl5pPr marL="2057400" indent="-228600">
              <a:lnSpc>
                <a:spcPct val="90000"/>
              </a:lnSpc>
              <a:spcBef>
                <a:spcPts val="500"/>
              </a:spcBef>
              <a:buFont typeface="Arial" panose="020B0604020202020204" pitchFamily="34" charset="0"/>
              <a:buChar char="•"/>
              <a:defRPr kumimoji="1">
                <a:latin typeface="+mn-lt"/>
              </a:defRPr>
            </a:lvl5pPr>
            <a:lvl6pPr marL="2514600" indent="-228600">
              <a:lnSpc>
                <a:spcPct val="90000"/>
              </a:lnSpc>
              <a:spcBef>
                <a:spcPts val="500"/>
              </a:spcBef>
              <a:buFont typeface="Arial" panose="020B0604020202020204" pitchFamily="34" charset="0"/>
              <a:buChar char="•"/>
              <a:defRPr kumimoji="1" sz="1800">
                <a:latin typeface="+mn-lt"/>
              </a:defRPr>
            </a:lvl6pPr>
            <a:lvl7pPr marL="2971800" indent="-228600">
              <a:lnSpc>
                <a:spcPct val="90000"/>
              </a:lnSpc>
              <a:spcBef>
                <a:spcPts val="500"/>
              </a:spcBef>
              <a:buFont typeface="Arial" panose="020B0604020202020204" pitchFamily="34" charset="0"/>
              <a:buChar char="•"/>
              <a:defRPr kumimoji="1" sz="1800">
                <a:latin typeface="+mn-lt"/>
              </a:defRPr>
            </a:lvl7pPr>
            <a:lvl8pPr marL="3429000" indent="-228600">
              <a:lnSpc>
                <a:spcPct val="90000"/>
              </a:lnSpc>
              <a:spcBef>
                <a:spcPts val="500"/>
              </a:spcBef>
              <a:buFont typeface="Arial" panose="020B0604020202020204" pitchFamily="34" charset="0"/>
              <a:buChar char="•"/>
              <a:defRPr kumimoji="1" sz="1800">
                <a:latin typeface="+mn-lt"/>
              </a:defRPr>
            </a:lvl8pPr>
            <a:lvl9pPr marL="3886200" indent="-228600">
              <a:lnSpc>
                <a:spcPct val="90000"/>
              </a:lnSpc>
              <a:spcBef>
                <a:spcPts val="500"/>
              </a:spcBef>
              <a:buFont typeface="Arial" panose="020B0604020202020204" pitchFamily="34" charset="0"/>
              <a:buChar char="•"/>
              <a:defRPr kumimoji="1" sz="1800">
                <a:latin typeface="+mn-lt"/>
              </a:defRPr>
            </a:lvl9pPr>
          </a:lstStyle>
          <a:p>
            <a:pPr marL="0" indent="0">
              <a:lnSpc>
                <a:spcPct val="100000"/>
              </a:lnSpc>
              <a:spcBef>
                <a:spcPts val="600"/>
              </a:spcBef>
              <a:buNone/>
            </a:pPr>
            <a:r>
              <a:rPr lang="ja-JP" altLang="en-US" sz="1400" dirty="0">
                <a:latin typeface="Meiryo UI"/>
                <a:ea typeface="Meiryo UI"/>
              </a:rPr>
              <a:t>本サービス・プロダクトの継続的な提供可能性を確認するため、</a:t>
            </a:r>
            <a:r>
              <a:rPr lang="ja-JP" altLang="en-US" sz="1400" dirty="0">
                <a:latin typeface="Meiryo UI" panose="020B0604030504040204" pitchFamily="50" charset="-128"/>
                <a:ea typeface="Meiryo UI" panose="020B0604030504040204" pitchFamily="50" charset="-128"/>
              </a:rPr>
              <a:t>直近の事業実績および今後の事業収支見通しについて記載してください。主力サービス・プロダクトの売上推移、収益性、今後の成長見込みが分かるよう記載してください。</a:t>
            </a:r>
          </a:p>
        </p:txBody>
      </p:sp>
      <p:graphicFrame>
        <p:nvGraphicFramePr>
          <p:cNvPr id="6" name="表 5">
            <a:extLst>
              <a:ext uri="{FF2B5EF4-FFF2-40B4-BE49-F238E27FC236}">
                <a16:creationId xmlns:a16="http://schemas.microsoft.com/office/drawing/2014/main" id="{4B727D90-A408-B4B9-3278-535245C8490C}"/>
              </a:ext>
            </a:extLst>
          </p:cNvPr>
          <p:cNvGraphicFramePr>
            <a:graphicFrameLocks noGrp="1"/>
          </p:cNvGraphicFramePr>
          <p:nvPr>
            <p:extLst>
              <p:ext uri="{D42A27DB-BD31-4B8C-83A1-F6EECF244321}">
                <p14:modId xmlns:p14="http://schemas.microsoft.com/office/powerpoint/2010/main" val="3777259099"/>
              </p:ext>
            </p:extLst>
          </p:nvPr>
        </p:nvGraphicFramePr>
        <p:xfrm>
          <a:off x="597600" y="1703672"/>
          <a:ext cx="8561574" cy="4148490"/>
        </p:xfrm>
        <a:graphic>
          <a:graphicData uri="http://schemas.openxmlformats.org/drawingml/2006/table">
            <a:tbl>
              <a:tblPr firstRow="1" firstCol="1" bandRow="1">
                <a:tableStyleId>{5C22544A-7EE6-4342-B048-85BDC9FD1C3A}</a:tableStyleId>
              </a:tblPr>
              <a:tblGrid>
                <a:gridCol w="1426929">
                  <a:extLst>
                    <a:ext uri="{9D8B030D-6E8A-4147-A177-3AD203B41FA5}">
                      <a16:colId xmlns:a16="http://schemas.microsoft.com/office/drawing/2014/main" val="4288575660"/>
                    </a:ext>
                  </a:extLst>
                </a:gridCol>
                <a:gridCol w="1426929">
                  <a:extLst>
                    <a:ext uri="{9D8B030D-6E8A-4147-A177-3AD203B41FA5}">
                      <a16:colId xmlns:a16="http://schemas.microsoft.com/office/drawing/2014/main" val="444556447"/>
                    </a:ext>
                  </a:extLst>
                </a:gridCol>
                <a:gridCol w="1426929">
                  <a:extLst>
                    <a:ext uri="{9D8B030D-6E8A-4147-A177-3AD203B41FA5}">
                      <a16:colId xmlns:a16="http://schemas.microsoft.com/office/drawing/2014/main" val="2056601988"/>
                    </a:ext>
                  </a:extLst>
                </a:gridCol>
                <a:gridCol w="1426929">
                  <a:extLst>
                    <a:ext uri="{9D8B030D-6E8A-4147-A177-3AD203B41FA5}">
                      <a16:colId xmlns:a16="http://schemas.microsoft.com/office/drawing/2014/main" val="115633151"/>
                    </a:ext>
                  </a:extLst>
                </a:gridCol>
                <a:gridCol w="1426929">
                  <a:extLst>
                    <a:ext uri="{9D8B030D-6E8A-4147-A177-3AD203B41FA5}">
                      <a16:colId xmlns:a16="http://schemas.microsoft.com/office/drawing/2014/main" val="2692375534"/>
                    </a:ext>
                  </a:extLst>
                </a:gridCol>
                <a:gridCol w="1426929">
                  <a:extLst>
                    <a:ext uri="{9D8B030D-6E8A-4147-A177-3AD203B41FA5}">
                      <a16:colId xmlns:a16="http://schemas.microsoft.com/office/drawing/2014/main" val="848261131"/>
                    </a:ext>
                  </a:extLst>
                </a:gridCol>
              </a:tblGrid>
              <a:tr h="829698">
                <a:tc>
                  <a:txBody>
                    <a:bodyPr/>
                    <a:lstStyle/>
                    <a:p>
                      <a:pPr algn="ctr">
                        <a:buNone/>
                      </a:pPr>
                      <a:r>
                        <a:rPr lang="ja-JP" sz="1200" b="0" kern="100" dirty="0">
                          <a:solidFill>
                            <a:srgbClr val="FF0000"/>
                          </a:solidFill>
                          <a:effectLst/>
                          <a:latin typeface="Meiryo UI" panose="020B0604030504040204" pitchFamily="50" charset="-128"/>
                          <a:ea typeface="Meiryo UI" panose="020B0604030504040204" pitchFamily="50" charset="-128"/>
                        </a:rPr>
                        <a:t>項目</a:t>
                      </a:r>
                      <a:endParaRPr lang="ja-JP"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buNone/>
                      </a:pPr>
                      <a:r>
                        <a:rPr lang="ja-JP" altLang="en-US"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直近期末の</a:t>
                      </a:r>
                      <a:r>
                        <a:rPr lang="en-US" altLang="ja-JP"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2</a:t>
                      </a:r>
                      <a:r>
                        <a:rPr lang="ja-JP" altLang="en-US"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期前</a:t>
                      </a:r>
                      <a:endParaRPr lang="en-US" altLang="ja-JP"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endParaRPr>
                    </a:p>
                    <a:p>
                      <a:pPr algn="ctr">
                        <a:buNone/>
                      </a:pPr>
                      <a:r>
                        <a:rPr lang="ja-JP" altLang="en-US"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（実績）</a:t>
                      </a:r>
                      <a:endParaRPr lang="ja-JP"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buNone/>
                      </a:pPr>
                      <a:r>
                        <a:rPr lang="ja-JP" altLang="en-US"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直近期末の</a:t>
                      </a:r>
                      <a:r>
                        <a:rPr lang="en-US" altLang="ja-JP"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1</a:t>
                      </a:r>
                      <a:r>
                        <a:rPr lang="ja-JP" altLang="en-US"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期前</a:t>
                      </a:r>
                      <a:endParaRPr lang="en-US" altLang="ja-JP"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endParaRPr>
                    </a:p>
                    <a:p>
                      <a:pPr algn="ctr">
                        <a:buNone/>
                      </a:pPr>
                      <a:r>
                        <a:rPr lang="ja-JP" altLang="en-US"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（実績）</a:t>
                      </a:r>
                      <a:endParaRPr lang="ja-JP"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buNone/>
                      </a:pPr>
                      <a:r>
                        <a:rPr lang="ja-JP" altLang="en-US"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直近期末</a:t>
                      </a:r>
                      <a:endParaRPr lang="en-US" altLang="ja-JP"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endParaRPr>
                    </a:p>
                    <a:p>
                      <a:pPr algn="ctr">
                        <a:buNone/>
                      </a:pPr>
                      <a:r>
                        <a:rPr lang="ja-JP" altLang="en-US"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（実績）</a:t>
                      </a:r>
                      <a:endParaRPr lang="ja-JP"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90564" rtl="0" eaLnBrk="1" fontAlgn="auto" latinLnBrk="0" hangingPunct="1">
                        <a:lnSpc>
                          <a:spcPct val="100000"/>
                        </a:lnSpc>
                        <a:spcBef>
                          <a:spcPts val="0"/>
                        </a:spcBef>
                        <a:spcAft>
                          <a:spcPts val="0"/>
                        </a:spcAft>
                        <a:buClrTx/>
                        <a:buSzTx/>
                        <a:buFontTx/>
                        <a:buNone/>
                        <a:tabLst/>
                        <a:defRPr/>
                      </a:pPr>
                      <a:r>
                        <a:rPr lang="ja-JP" altLang="en-US"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直近期末の</a:t>
                      </a:r>
                      <a:r>
                        <a:rPr lang="en-US" altLang="ja-JP"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1</a:t>
                      </a:r>
                      <a:r>
                        <a:rPr lang="ja-JP" altLang="en-US"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期後</a:t>
                      </a:r>
                      <a:endParaRPr lang="en-US" altLang="ja-JP"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endParaRPr>
                    </a:p>
                    <a:p>
                      <a:pPr marL="0" marR="0" lvl="0" indent="0" algn="ctr" defTabSz="990564" rtl="0" eaLnBrk="1" fontAlgn="auto" latinLnBrk="0" hangingPunct="1">
                        <a:lnSpc>
                          <a:spcPct val="100000"/>
                        </a:lnSpc>
                        <a:spcBef>
                          <a:spcPts val="0"/>
                        </a:spcBef>
                        <a:spcAft>
                          <a:spcPts val="0"/>
                        </a:spcAft>
                        <a:buClrTx/>
                        <a:buSzTx/>
                        <a:buFontTx/>
                        <a:buNone/>
                        <a:tabLst/>
                        <a:defRPr/>
                      </a:pPr>
                      <a:r>
                        <a:rPr lang="ja-JP" altLang="en-US"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（見込）</a:t>
                      </a:r>
                      <a:endParaRPr lang="ja-JP" altLang="ja-JP"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90564" rtl="0" eaLnBrk="1" fontAlgn="auto" latinLnBrk="0" hangingPunct="1">
                        <a:lnSpc>
                          <a:spcPct val="100000"/>
                        </a:lnSpc>
                        <a:spcBef>
                          <a:spcPts val="0"/>
                        </a:spcBef>
                        <a:spcAft>
                          <a:spcPts val="0"/>
                        </a:spcAft>
                        <a:buClrTx/>
                        <a:buSzTx/>
                        <a:buFontTx/>
                        <a:buNone/>
                        <a:tabLst/>
                        <a:defRPr/>
                      </a:pPr>
                      <a:r>
                        <a:rPr lang="ja-JP" altLang="en-US"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直近期末の</a:t>
                      </a:r>
                      <a:r>
                        <a:rPr lang="en-US" altLang="ja-JP"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2</a:t>
                      </a:r>
                      <a:r>
                        <a:rPr lang="ja-JP" altLang="en-US"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期後</a:t>
                      </a:r>
                      <a:endParaRPr lang="en-US" altLang="ja-JP"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endParaRPr>
                    </a:p>
                    <a:p>
                      <a:pPr marL="0" marR="0" lvl="0" indent="0" algn="ctr" defTabSz="990564" rtl="0" eaLnBrk="1" fontAlgn="auto" latinLnBrk="0" hangingPunct="1">
                        <a:lnSpc>
                          <a:spcPct val="100000"/>
                        </a:lnSpc>
                        <a:spcBef>
                          <a:spcPts val="0"/>
                        </a:spcBef>
                        <a:spcAft>
                          <a:spcPts val="0"/>
                        </a:spcAft>
                        <a:buClrTx/>
                        <a:buSzTx/>
                        <a:buFontTx/>
                        <a:buNone/>
                        <a:tabLst/>
                        <a:defRPr/>
                      </a:pPr>
                      <a:r>
                        <a:rPr lang="ja-JP" altLang="en-US"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（見込）</a:t>
                      </a:r>
                      <a:endParaRPr lang="ja-JP" altLang="ja-JP"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56446241"/>
                  </a:ext>
                </a:extLst>
              </a:tr>
              <a:tr h="829698">
                <a:tc>
                  <a:txBody>
                    <a:bodyPr/>
                    <a:lstStyle/>
                    <a:p>
                      <a:pPr algn="ctr">
                        <a:buNone/>
                      </a:pPr>
                      <a:r>
                        <a:rPr lang="ja-JP" sz="1200" b="0" kern="100">
                          <a:solidFill>
                            <a:srgbClr val="FF0000"/>
                          </a:solidFill>
                          <a:effectLst/>
                          <a:latin typeface="Meiryo UI" panose="020B0604030504040204" pitchFamily="50" charset="-128"/>
                          <a:ea typeface="Meiryo UI" panose="020B0604030504040204" pitchFamily="50" charset="-128"/>
                        </a:rPr>
                        <a:t>売上高</a:t>
                      </a:r>
                      <a:endParaRPr lang="ja-JP" sz="1200" b="0" kern="10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buNone/>
                      </a:pPr>
                      <a:r>
                        <a:rPr lang="en-US" sz="1200" b="0" kern="100" dirty="0">
                          <a:solidFill>
                            <a:srgbClr val="FF0000"/>
                          </a:solidFill>
                          <a:effectLst/>
                          <a:latin typeface="Meiryo UI" panose="020B0604030504040204" pitchFamily="50" charset="-128"/>
                          <a:ea typeface="Meiryo UI" panose="020B0604030504040204" pitchFamily="50" charset="-128"/>
                        </a:rPr>
                        <a:t>XXX</a:t>
                      </a:r>
                      <a:r>
                        <a:rPr lang="ja-JP" sz="1200" b="0" kern="100" dirty="0">
                          <a:solidFill>
                            <a:srgbClr val="FF0000"/>
                          </a:solidFill>
                          <a:effectLst/>
                          <a:latin typeface="Meiryo UI" panose="020B0604030504040204" pitchFamily="50" charset="-128"/>
                          <a:ea typeface="Meiryo UI" panose="020B0604030504040204" pitchFamily="50" charset="-128"/>
                        </a:rPr>
                        <a:t>百万円</a:t>
                      </a:r>
                      <a:endParaRPr lang="ja-JP"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buNone/>
                      </a:pPr>
                      <a:r>
                        <a:rPr lang="en-US" sz="1200" b="0" kern="100" dirty="0">
                          <a:solidFill>
                            <a:srgbClr val="FF0000"/>
                          </a:solidFill>
                          <a:effectLst/>
                          <a:latin typeface="Meiryo UI" panose="020B0604030504040204" pitchFamily="50" charset="-128"/>
                          <a:ea typeface="Meiryo UI" panose="020B0604030504040204" pitchFamily="50" charset="-128"/>
                        </a:rPr>
                        <a:t>XXX</a:t>
                      </a:r>
                      <a:r>
                        <a:rPr lang="ja-JP" sz="1200" b="0" kern="100" dirty="0">
                          <a:solidFill>
                            <a:srgbClr val="FF0000"/>
                          </a:solidFill>
                          <a:effectLst/>
                          <a:latin typeface="Meiryo UI" panose="020B0604030504040204" pitchFamily="50" charset="-128"/>
                          <a:ea typeface="Meiryo UI" panose="020B0604030504040204" pitchFamily="50" charset="-128"/>
                        </a:rPr>
                        <a:t>百万円</a:t>
                      </a:r>
                      <a:endParaRPr lang="ja-JP"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buNone/>
                      </a:pPr>
                      <a:r>
                        <a:rPr lang="en-US" sz="1200" b="0" kern="100" dirty="0">
                          <a:solidFill>
                            <a:srgbClr val="FF0000"/>
                          </a:solidFill>
                          <a:effectLst/>
                          <a:latin typeface="Meiryo UI" panose="020B0604030504040204" pitchFamily="50" charset="-128"/>
                          <a:ea typeface="Meiryo UI" panose="020B0604030504040204" pitchFamily="50" charset="-128"/>
                        </a:rPr>
                        <a:t>XXX</a:t>
                      </a:r>
                      <a:r>
                        <a:rPr lang="ja-JP" sz="1200" b="0" kern="100" dirty="0">
                          <a:solidFill>
                            <a:srgbClr val="FF0000"/>
                          </a:solidFill>
                          <a:effectLst/>
                          <a:latin typeface="Meiryo UI" panose="020B0604030504040204" pitchFamily="50" charset="-128"/>
                          <a:ea typeface="Meiryo UI" panose="020B0604030504040204" pitchFamily="50" charset="-128"/>
                        </a:rPr>
                        <a:t>百万円</a:t>
                      </a:r>
                      <a:endParaRPr lang="ja-JP"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buNone/>
                      </a:pPr>
                      <a:r>
                        <a:rPr lang="en-US" sz="1200" b="0" kern="100" dirty="0">
                          <a:solidFill>
                            <a:srgbClr val="FF0000"/>
                          </a:solidFill>
                          <a:effectLst/>
                          <a:latin typeface="Meiryo UI" panose="020B0604030504040204" pitchFamily="50" charset="-128"/>
                          <a:ea typeface="Meiryo UI" panose="020B0604030504040204" pitchFamily="50" charset="-128"/>
                        </a:rPr>
                        <a:t>XXX</a:t>
                      </a:r>
                      <a:r>
                        <a:rPr lang="ja-JP" sz="1200" b="0" kern="100" dirty="0">
                          <a:solidFill>
                            <a:srgbClr val="FF0000"/>
                          </a:solidFill>
                          <a:effectLst/>
                          <a:latin typeface="Meiryo UI" panose="020B0604030504040204" pitchFamily="50" charset="-128"/>
                          <a:ea typeface="Meiryo UI" panose="020B0604030504040204" pitchFamily="50" charset="-128"/>
                        </a:rPr>
                        <a:t>百万円</a:t>
                      </a:r>
                      <a:endParaRPr lang="ja-JP"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buNone/>
                      </a:pPr>
                      <a:r>
                        <a:rPr lang="en-US" sz="1200" b="0" kern="100">
                          <a:solidFill>
                            <a:srgbClr val="FF0000"/>
                          </a:solidFill>
                          <a:effectLst/>
                          <a:latin typeface="Meiryo UI" panose="020B0604030504040204" pitchFamily="50" charset="-128"/>
                          <a:ea typeface="Meiryo UI" panose="020B0604030504040204" pitchFamily="50" charset="-128"/>
                        </a:rPr>
                        <a:t>XXX</a:t>
                      </a:r>
                      <a:r>
                        <a:rPr lang="ja-JP" sz="1200" b="0" kern="100">
                          <a:solidFill>
                            <a:srgbClr val="FF0000"/>
                          </a:solidFill>
                          <a:effectLst/>
                          <a:latin typeface="Meiryo UI" panose="020B0604030504040204" pitchFamily="50" charset="-128"/>
                          <a:ea typeface="Meiryo UI" panose="020B0604030504040204" pitchFamily="50" charset="-128"/>
                        </a:rPr>
                        <a:t>百万円</a:t>
                      </a:r>
                      <a:endParaRPr lang="ja-JP" sz="1200" b="0" kern="10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6980204"/>
                  </a:ext>
                </a:extLst>
              </a:tr>
              <a:tr h="829698">
                <a:tc>
                  <a:txBody>
                    <a:bodyPr/>
                    <a:lstStyle/>
                    <a:p>
                      <a:pPr algn="ctr">
                        <a:buNone/>
                      </a:pPr>
                      <a:r>
                        <a:rPr lang="ja-JP" sz="1200" b="0" kern="100">
                          <a:solidFill>
                            <a:srgbClr val="FF0000"/>
                          </a:solidFill>
                          <a:effectLst/>
                          <a:latin typeface="Meiryo UI" panose="020B0604030504040204" pitchFamily="50" charset="-128"/>
                          <a:ea typeface="Meiryo UI" panose="020B0604030504040204" pitchFamily="50" charset="-128"/>
                        </a:rPr>
                        <a:t>売上原価</a:t>
                      </a:r>
                      <a:endParaRPr lang="ja-JP" sz="1200" b="0" kern="10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buNone/>
                      </a:pPr>
                      <a:r>
                        <a:rPr lang="en-US" sz="1200" b="0" kern="100" dirty="0">
                          <a:solidFill>
                            <a:srgbClr val="FF0000"/>
                          </a:solidFill>
                          <a:effectLst/>
                          <a:latin typeface="Meiryo UI" panose="020B0604030504040204" pitchFamily="50" charset="-128"/>
                          <a:ea typeface="Meiryo UI" panose="020B0604030504040204" pitchFamily="50" charset="-128"/>
                        </a:rPr>
                        <a:t>XXX</a:t>
                      </a:r>
                      <a:r>
                        <a:rPr lang="ja-JP" sz="1200" b="0" kern="100" dirty="0">
                          <a:solidFill>
                            <a:srgbClr val="FF0000"/>
                          </a:solidFill>
                          <a:effectLst/>
                          <a:latin typeface="Meiryo UI" panose="020B0604030504040204" pitchFamily="50" charset="-128"/>
                          <a:ea typeface="Meiryo UI" panose="020B0604030504040204" pitchFamily="50" charset="-128"/>
                        </a:rPr>
                        <a:t>百万円</a:t>
                      </a:r>
                      <a:endParaRPr lang="ja-JP"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buNone/>
                      </a:pPr>
                      <a:r>
                        <a:rPr lang="en-US" sz="1200" b="0" kern="100" dirty="0">
                          <a:solidFill>
                            <a:srgbClr val="FF0000"/>
                          </a:solidFill>
                          <a:effectLst/>
                          <a:latin typeface="Meiryo UI" panose="020B0604030504040204" pitchFamily="50" charset="-128"/>
                          <a:ea typeface="Meiryo UI" panose="020B0604030504040204" pitchFamily="50" charset="-128"/>
                        </a:rPr>
                        <a:t>XXX</a:t>
                      </a:r>
                      <a:r>
                        <a:rPr lang="ja-JP" sz="1200" b="0" kern="100" dirty="0">
                          <a:solidFill>
                            <a:srgbClr val="FF0000"/>
                          </a:solidFill>
                          <a:effectLst/>
                          <a:latin typeface="Meiryo UI" panose="020B0604030504040204" pitchFamily="50" charset="-128"/>
                          <a:ea typeface="Meiryo UI" panose="020B0604030504040204" pitchFamily="50" charset="-128"/>
                        </a:rPr>
                        <a:t>百万円</a:t>
                      </a:r>
                      <a:endParaRPr lang="ja-JP"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buNone/>
                      </a:pPr>
                      <a:r>
                        <a:rPr lang="en-US" sz="1200" b="0" kern="100" dirty="0">
                          <a:solidFill>
                            <a:srgbClr val="FF0000"/>
                          </a:solidFill>
                          <a:effectLst/>
                          <a:latin typeface="Meiryo UI" panose="020B0604030504040204" pitchFamily="50" charset="-128"/>
                          <a:ea typeface="Meiryo UI" panose="020B0604030504040204" pitchFamily="50" charset="-128"/>
                        </a:rPr>
                        <a:t>XXX</a:t>
                      </a:r>
                      <a:r>
                        <a:rPr lang="ja-JP" sz="1200" b="0" kern="100" dirty="0">
                          <a:solidFill>
                            <a:srgbClr val="FF0000"/>
                          </a:solidFill>
                          <a:effectLst/>
                          <a:latin typeface="Meiryo UI" panose="020B0604030504040204" pitchFamily="50" charset="-128"/>
                          <a:ea typeface="Meiryo UI" panose="020B0604030504040204" pitchFamily="50" charset="-128"/>
                        </a:rPr>
                        <a:t>百万円</a:t>
                      </a:r>
                      <a:endParaRPr lang="ja-JP"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buNone/>
                      </a:pPr>
                      <a:r>
                        <a:rPr lang="en-US" sz="1200" b="0" kern="100">
                          <a:solidFill>
                            <a:srgbClr val="FF0000"/>
                          </a:solidFill>
                          <a:effectLst/>
                          <a:latin typeface="Meiryo UI" panose="020B0604030504040204" pitchFamily="50" charset="-128"/>
                          <a:ea typeface="Meiryo UI" panose="020B0604030504040204" pitchFamily="50" charset="-128"/>
                        </a:rPr>
                        <a:t>XXX</a:t>
                      </a:r>
                      <a:r>
                        <a:rPr lang="ja-JP" sz="1200" b="0" kern="100">
                          <a:solidFill>
                            <a:srgbClr val="FF0000"/>
                          </a:solidFill>
                          <a:effectLst/>
                          <a:latin typeface="Meiryo UI" panose="020B0604030504040204" pitchFamily="50" charset="-128"/>
                          <a:ea typeface="Meiryo UI" panose="020B0604030504040204" pitchFamily="50" charset="-128"/>
                        </a:rPr>
                        <a:t>百万円</a:t>
                      </a:r>
                      <a:endParaRPr lang="ja-JP" sz="1200" b="0" kern="10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buNone/>
                      </a:pPr>
                      <a:r>
                        <a:rPr lang="en-US" sz="1200" b="0" kern="100" dirty="0">
                          <a:solidFill>
                            <a:srgbClr val="FF0000"/>
                          </a:solidFill>
                          <a:effectLst/>
                          <a:latin typeface="Meiryo UI" panose="020B0604030504040204" pitchFamily="50" charset="-128"/>
                          <a:ea typeface="Meiryo UI" panose="020B0604030504040204" pitchFamily="50" charset="-128"/>
                        </a:rPr>
                        <a:t>XXX</a:t>
                      </a:r>
                      <a:r>
                        <a:rPr lang="ja-JP" sz="1200" b="0" kern="100" dirty="0">
                          <a:solidFill>
                            <a:srgbClr val="FF0000"/>
                          </a:solidFill>
                          <a:effectLst/>
                          <a:latin typeface="Meiryo UI" panose="020B0604030504040204" pitchFamily="50" charset="-128"/>
                          <a:ea typeface="Meiryo UI" panose="020B0604030504040204" pitchFamily="50" charset="-128"/>
                        </a:rPr>
                        <a:t>百万円</a:t>
                      </a:r>
                      <a:endParaRPr lang="ja-JP"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17211511"/>
                  </a:ext>
                </a:extLst>
              </a:tr>
              <a:tr h="829698">
                <a:tc>
                  <a:txBody>
                    <a:bodyPr/>
                    <a:lstStyle/>
                    <a:p>
                      <a:pPr algn="ctr">
                        <a:buNone/>
                      </a:pPr>
                      <a:r>
                        <a:rPr lang="ja-JP" sz="1200" b="0" kern="100">
                          <a:solidFill>
                            <a:srgbClr val="FF0000"/>
                          </a:solidFill>
                          <a:effectLst/>
                          <a:latin typeface="Meiryo UI" panose="020B0604030504040204" pitchFamily="50" charset="-128"/>
                          <a:ea typeface="Meiryo UI" panose="020B0604030504040204" pitchFamily="50" charset="-128"/>
                        </a:rPr>
                        <a:t>販管費</a:t>
                      </a:r>
                      <a:endParaRPr lang="ja-JP" sz="1200" b="0" kern="10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buNone/>
                      </a:pPr>
                      <a:r>
                        <a:rPr lang="en-US" sz="1200" b="0" kern="100" dirty="0">
                          <a:solidFill>
                            <a:srgbClr val="FF0000"/>
                          </a:solidFill>
                          <a:effectLst/>
                          <a:latin typeface="Meiryo UI" panose="020B0604030504040204" pitchFamily="50" charset="-128"/>
                          <a:ea typeface="Meiryo UI" panose="020B0604030504040204" pitchFamily="50" charset="-128"/>
                        </a:rPr>
                        <a:t>XXX</a:t>
                      </a:r>
                      <a:r>
                        <a:rPr lang="ja-JP" sz="1200" b="0" kern="100" dirty="0">
                          <a:solidFill>
                            <a:srgbClr val="FF0000"/>
                          </a:solidFill>
                          <a:effectLst/>
                          <a:latin typeface="Meiryo UI" panose="020B0604030504040204" pitchFamily="50" charset="-128"/>
                          <a:ea typeface="Meiryo UI" panose="020B0604030504040204" pitchFamily="50" charset="-128"/>
                        </a:rPr>
                        <a:t>百万円</a:t>
                      </a:r>
                      <a:endParaRPr lang="ja-JP"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buNone/>
                      </a:pPr>
                      <a:r>
                        <a:rPr lang="en-US" sz="1200" b="0" kern="100" dirty="0">
                          <a:solidFill>
                            <a:srgbClr val="FF0000"/>
                          </a:solidFill>
                          <a:effectLst/>
                          <a:latin typeface="Meiryo UI" panose="020B0604030504040204" pitchFamily="50" charset="-128"/>
                          <a:ea typeface="Meiryo UI" panose="020B0604030504040204" pitchFamily="50" charset="-128"/>
                        </a:rPr>
                        <a:t>XXX</a:t>
                      </a:r>
                      <a:r>
                        <a:rPr lang="ja-JP" sz="1200" b="0" kern="100" dirty="0">
                          <a:solidFill>
                            <a:srgbClr val="FF0000"/>
                          </a:solidFill>
                          <a:effectLst/>
                          <a:latin typeface="Meiryo UI" panose="020B0604030504040204" pitchFamily="50" charset="-128"/>
                          <a:ea typeface="Meiryo UI" panose="020B0604030504040204" pitchFamily="50" charset="-128"/>
                        </a:rPr>
                        <a:t>百万円</a:t>
                      </a:r>
                      <a:endParaRPr lang="ja-JP"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buNone/>
                      </a:pPr>
                      <a:r>
                        <a:rPr lang="en-US" sz="1200" b="0" kern="100" dirty="0">
                          <a:solidFill>
                            <a:srgbClr val="FF0000"/>
                          </a:solidFill>
                          <a:effectLst/>
                          <a:latin typeface="Meiryo UI" panose="020B0604030504040204" pitchFamily="50" charset="-128"/>
                          <a:ea typeface="Meiryo UI" panose="020B0604030504040204" pitchFamily="50" charset="-128"/>
                        </a:rPr>
                        <a:t>XXX</a:t>
                      </a:r>
                      <a:r>
                        <a:rPr lang="ja-JP" sz="1200" b="0" kern="100" dirty="0">
                          <a:solidFill>
                            <a:srgbClr val="FF0000"/>
                          </a:solidFill>
                          <a:effectLst/>
                          <a:latin typeface="Meiryo UI" panose="020B0604030504040204" pitchFamily="50" charset="-128"/>
                          <a:ea typeface="Meiryo UI" panose="020B0604030504040204" pitchFamily="50" charset="-128"/>
                        </a:rPr>
                        <a:t>百万円</a:t>
                      </a:r>
                      <a:endParaRPr lang="ja-JP"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buNone/>
                      </a:pPr>
                      <a:r>
                        <a:rPr lang="en-US" sz="1200" b="0" kern="100">
                          <a:solidFill>
                            <a:srgbClr val="FF0000"/>
                          </a:solidFill>
                          <a:effectLst/>
                          <a:latin typeface="Meiryo UI" panose="020B0604030504040204" pitchFamily="50" charset="-128"/>
                          <a:ea typeface="Meiryo UI" panose="020B0604030504040204" pitchFamily="50" charset="-128"/>
                        </a:rPr>
                        <a:t>XXX</a:t>
                      </a:r>
                      <a:r>
                        <a:rPr lang="ja-JP" sz="1200" b="0" kern="100">
                          <a:solidFill>
                            <a:srgbClr val="FF0000"/>
                          </a:solidFill>
                          <a:effectLst/>
                          <a:latin typeface="Meiryo UI" panose="020B0604030504040204" pitchFamily="50" charset="-128"/>
                          <a:ea typeface="Meiryo UI" panose="020B0604030504040204" pitchFamily="50" charset="-128"/>
                        </a:rPr>
                        <a:t>百万円</a:t>
                      </a:r>
                      <a:endParaRPr lang="ja-JP" sz="1200" b="0" kern="10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buNone/>
                      </a:pPr>
                      <a:r>
                        <a:rPr lang="en-US" sz="1200" b="0" kern="100" dirty="0">
                          <a:solidFill>
                            <a:srgbClr val="FF0000"/>
                          </a:solidFill>
                          <a:effectLst/>
                          <a:latin typeface="Meiryo UI" panose="020B0604030504040204" pitchFamily="50" charset="-128"/>
                          <a:ea typeface="Meiryo UI" panose="020B0604030504040204" pitchFamily="50" charset="-128"/>
                        </a:rPr>
                        <a:t>XXX</a:t>
                      </a:r>
                      <a:r>
                        <a:rPr lang="ja-JP" sz="1200" b="0" kern="100" dirty="0">
                          <a:solidFill>
                            <a:srgbClr val="FF0000"/>
                          </a:solidFill>
                          <a:effectLst/>
                          <a:latin typeface="Meiryo UI" panose="020B0604030504040204" pitchFamily="50" charset="-128"/>
                          <a:ea typeface="Meiryo UI" panose="020B0604030504040204" pitchFamily="50" charset="-128"/>
                        </a:rPr>
                        <a:t>百万円</a:t>
                      </a:r>
                      <a:endParaRPr lang="ja-JP"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9651529"/>
                  </a:ext>
                </a:extLst>
              </a:tr>
              <a:tr h="829698">
                <a:tc>
                  <a:txBody>
                    <a:bodyPr/>
                    <a:lstStyle/>
                    <a:p>
                      <a:pPr algn="ctr">
                        <a:buNone/>
                      </a:pPr>
                      <a:r>
                        <a:rPr lang="ja-JP" sz="1200" b="0" kern="100">
                          <a:solidFill>
                            <a:srgbClr val="FF0000"/>
                          </a:solidFill>
                          <a:effectLst/>
                          <a:latin typeface="Meiryo UI" panose="020B0604030504040204" pitchFamily="50" charset="-128"/>
                          <a:ea typeface="Meiryo UI" panose="020B0604030504040204" pitchFamily="50" charset="-128"/>
                        </a:rPr>
                        <a:t>営業利益</a:t>
                      </a:r>
                      <a:endParaRPr lang="ja-JP" sz="1200" b="0" kern="10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buNone/>
                      </a:pPr>
                      <a:r>
                        <a:rPr lang="en-US" sz="1200" b="0" kern="100" dirty="0">
                          <a:solidFill>
                            <a:srgbClr val="FF0000"/>
                          </a:solidFill>
                          <a:effectLst/>
                          <a:latin typeface="Meiryo UI" panose="020B0604030504040204" pitchFamily="50" charset="-128"/>
                          <a:ea typeface="Meiryo UI" panose="020B0604030504040204" pitchFamily="50" charset="-128"/>
                        </a:rPr>
                        <a:t>XXX</a:t>
                      </a:r>
                      <a:r>
                        <a:rPr lang="ja-JP" sz="1200" b="0" kern="100" dirty="0">
                          <a:solidFill>
                            <a:srgbClr val="FF0000"/>
                          </a:solidFill>
                          <a:effectLst/>
                          <a:latin typeface="Meiryo UI" panose="020B0604030504040204" pitchFamily="50" charset="-128"/>
                          <a:ea typeface="Meiryo UI" panose="020B0604030504040204" pitchFamily="50" charset="-128"/>
                        </a:rPr>
                        <a:t>百万円</a:t>
                      </a:r>
                      <a:endParaRPr lang="ja-JP"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buNone/>
                      </a:pPr>
                      <a:r>
                        <a:rPr lang="en-US" sz="1200" b="0" kern="100" dirty="0">
                          <a:solidFill>
                            <a:srgbClr val="FF0000"/>
                          </a:solidFill>
                          <a:effectLst/>
                          <a:latin typeface="Meiryo UI" panose="020B0604030504040204" pitchFamily="50" charset="-128"/>
                          <a:ea typeface="Meiryo UI" panose="020B0604030504040204" pitchFamily="50" charset="-128"/>
                        </a:rPr>
                        <a:t>XXX</a:t>
                      </a:r>
                      <a:r>
                        <a:rPr lang="ja-JP" sz="1200" b="0" kern="100" dirty="0">
                          <a:solidFill>
                            <a:srgbClr val="FF0000"/>
                          </a:solidFill>
                          <a:effectLst/>
                          <a:latin typeface="Meiryo UI" panose="020B0604030504040204" pitchFamily="50" charset="-128"/>
                          <a:ea typeface="Meiryo UI" panose="020B0604030504040204" pitchFamily="50" charset="-128"/>
                        </a:rPr>
                        <a:t>百万円</a:t>
                      </a:r>
                      <a:endParaRPr lang="ja-JP"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buNone/>
                      </a:pPr>
                      <a:r>
                        <a:rPr lang="en-US" sz="1200" b="0" kern="100" dirty="0">
                          <a:solidFill>
                            <a:srgbClr val="FF0000"/>
                          </a:solidFill>
                          <a:effectLst/>
                          <a:latin typeface="Meiryo UI" panose="020B0604030504040204" pitchFamily="50" charset="-128"/>
                          <a:ea typeface="Meiryo UI" panose="020B0604030504040204" pitchFamily="50" charset="-128"/>
                        </a:rPr>
                        <a:t>XXX</a:t>
                      </a:r>
                      <a:r>
                        <a:rPr lang="ja-JP" sz="1200" b="0" kern="100" dirty="0">
                          <a:solidFill>
                            <a:srgbClr val="FF0000"/>
                          </a:solidFill>
                          <a:effectLst/>
                          <a:latin typeface="Meiryo UI" panose="020B0604030504040204" pitchFamily="50" charset="-128"/>
                          <a:ea typeface="Meiryo UI" panose="020B0604030504040204" pitchFamily="50" charset="-128"/>
                        </a:rPr>
                        <a:t>百万円</a:t>
                      </a:r>
                      <a:endParaRPr lang="ja-JP"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buNone/>
                      </a:pPr>
                      <a:r>
                        <a:rPr lang="en-US" sz="1200" b="0" kern="100">
                          <a:solidFill>
                            <a:srgbClr val="FF0000"/>
                          </a:solidFill>
                          <a:effectLst/>
                          <a:latin typeface="Meiryo UI" panose="020B0604030504040204" pitchFamily="50" charset="-128"/>
                          <a:ea typeface="Meiryo UI" panose="020B0604030504040204" pitchFamily="50" charset="-128"/>
                        </a:rPr>
                        <a:t>XXX</a:t>
                      </a:r>
                      <a:r>
                        <a:rPr lang="ja-JP" sz="1200" b="0" kern="100">
                          <a:solidFill>
                            <a:srgbClr val="FF0000"/>
                          </a:solidFill>
                          <a:effectLst/>
                          <a:latin typeface="Meiryo UI" panose="020B0604030504040204" pitchFamily="50" charset="-128"/>
                          <a:ea typeface="Meiryo UI" panose="020B0604030504040204" pitchFamily="50" charset="-128"/>
                        </a:rPr>
                        <a:t>百万円</a:t>
                      </a:r>
                      <a:endParaRPr lang="ja-JP" sz="1200" b="0" kern="10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buNone/>
                      </a:pPr>
                      <a:r>
                        <a:rPr lang="en-US" sz="1200" b="0" kern="100" dirty="0">
                          <a:solidFill>
                            <a:srgbClr val="FF0000"/>
                          </a:solidFill>
                          <a:effectLst/>
                          <a:latin typeface="Meiryo UI" panose="020B0604030504040204" pitchFamily="50" charset="-128"/>
                          <a:ea typeface="Meiryo UI" panose="020B0604030504040204" pitchFamily="50" charset="-128"/>
                        </a:rPr>
                        <a:t>XXX</a:t>
                      </a:r>
                      <a:r>
                        <a:rPr lang="ja-JP" sz="1200" b="0" kern="100" dirty="0">
                          <a:solidFill>
                            <a:srgbClr val="FF0000"/>
                          </a:solidFill>
                          <a:effectLst/>
                          <a:latin typeface="Meiryo UI" panose="020B0604030504040204" pitchFamily="50" charset="-128"/>
                          <a:ea typeface="Meiryo UI" panose="020B0604030504040204" pitchFamily="50" charset="-128"/>
                        </a:rPr>
                        <a:t>百万円</a:t>
                      </a:r>
                      <a:endParaRPr lang="ja-JP"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70284332"/>
                  </a:ext>
                </a:extLst>
              </a:tr>
            </a:tbl>
          </a:graphicData>
        </a:graphic>
      </p:graphicFrame>
      <p:sp>
        <p:nvSpPr>
          <p:cNvPr id="8" name="スライド番号プレースホルダー 7">
            <a:extLst>
              <a:ext uri="{FF2B5EF4-FFF2-40B4-BE49-F238E27FC236}">
                <a16:creationId xmlns:a16="http://schemas.microsoft.com/office/drawing/2014/main" id="{448BBD74-DE98-5B12-7DAC-560F95FFDF98}"/>
              </a:ext>
            </a:extLst>
          </p:cNvPr>
          <p:cNvSpPr>
            <a:spLocks noGrp="1"/>
          </p:cNvSpPr>
          <p:nvPr>
            <p:ph type="sldNum" sz="quarter" idx="12"/>
          </p:nvPr>
        </p:nvSpPr>
        <p:spPr/>
        <p:txBody>
          <a:bodyPr/>
          <a:lstStyle/>
          <a:p>
            <a:pPr>
              <a:defRPr/>
            </a:pPr>
            <a:fld id="{96BA3565-E867-44AF-9D39-29D41BFB608A}" type="slidenum">
              <a:rPr lang="ja-JP" altLang="en-US" smtClean="0"/>
              <a:pPr>
                <a:defRPr/>
              </a:pPr>
              <a:t>14</a:t>
            </a:fld>
            <a:endParaRPr lang="ja-JP" altLang="en-US" dirty="0"/>
          </a:p>
        </p:txBody>
      </p:sp>
    </p:spTree>
    <p:extLst>
      <p:ext uri="{BB962C8B-B14F-4D97-AF65-F5344CB8AC3E}">
        <p14:creationId xmlns:p14="http://schemas.microsoft.com/office/powerpoint/2010/main" val="25047074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1233FC-62CD-B057-7DD0-3E6CBCB4381D}"/>
            </a:ext>
          </a:extLst>
        </p:cNvPr>
        <p:cNvGrpSpPr/>
        <p:nvPr/>
      </p:nvGrpSpPr>
      <p:grpSpPr>
        <a:xfrm>
          <a:off x="0" y="0"/>
          <a:ext cx="0" cy="0"/>
          <a:chOff x="0" y="0"/>
          <a:chExt cx="0" cy="0"/>
        </a:xfrm>
      </p:grpSpPr>
      <p:sp>
        <p:nvSpPr>
          <p:cNvPr id="10" name="タイトル 9">
            <a:extLst>
              <a:ext uri="{FF2B5EF4-FFF2-40B4-BE49-F238E27FC236}">
                <a16:creationId xmlns:a16="http://schemas.microsoft.com/office/drawing/2014/main" id="{03A8350F-C041-AD3A-016F-712E574D8DCF}"/>
              </a:ext>
            </a:extLst>
          </p:cNvPr>
          <p:cNvSpPr>
            <a:spLocks noGrp="1"/>
          </p:cNvSpPr>
          <p:nvPr>
            <p:ph type="title"/>
          </p:nvPr>
        </p:nvSpPr>
        <p:spPr>
          <a:xfrm>
            <a:off x="0" y="1"/>
            <a:ext cx="8543925" cy="56206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p>
            <a:r>
              <a:rPr lang="ja-JP" altLang="en-US" sz="2000" dirty="0">
                <a:latin typeface="Meiryo UI" panose="020B0604030504040204" pitchFamily="34" charset="-128"/>
                <a:ea typeface="Meiryo UI" panose="020B0604030504040204" pitchFamily="34" charset="-128"/>
              </a:rPr>
              <a:t>資金計画・資金繰り状況（</a:t>
            </a:r>
            <a:r>
              <a:rPr lang="en-US" altLang="ja-JP" sz="2000" dirty="0">
                <a:latin typeface="Meiryo UI" panose="020B0604030504040204" pitchFamily="34" charset="-128"/>
                <a:ea typeface="Meiryo UI" panose="020B0604030504040204" pitchFamily="34" charset="-128"/>
              </a:rPr>
              <a:t>1/2</a:t>
            </a:r>
            <a:r>
              <a:rPr lang="ja-JP" altLang="en-US" sz="2000" dirty="0">
                <a:latin typeface="Meiryo UI" panose="020B0604030504040204" pitchFamily="34" charset="-128"/>
                <a:ea typeface="Meiryo UI" panose="020B0604030504040204" pitchFamily="34" charset="-128"/>
              </a:rPr>
              <a:t>）</a:t>
            </a:r>
          </a:p>
        </p:txBody>
      </p:sp>
      <p:sp>
        <p:nvSpPr>
          <p:cNvPr id="2" name="コンテンツ プレースホルダー 2">
            <a:extLst>
              <a:ext uri="{FF2B5EF4-FFF2-40B4-BE49-F238E27FC236}">
                <a16:creationId xmlns:a16="http://schemas.microsoft.com/office/drawing/2014/main" id="{96A450B3-AD4F-1274-355B-F3793F077E68}"/>
              </a:ext>
            </a:extLst>
          </p:cNvPr>
          <p:cNvSpPr txBox="1">
            <a:spLocks/>
          </p:cNvSpPr>
          <p:nvPr/>
        </p:nvSpPr>
        <p:spPr bwMode="auto">
          <a:xfrm>
            <a:off x="453000" y="479209"/>
            <a:ext cx="9000000" cy="562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nSpc>
                <a:spcPct val="90000"/>
              </a:lnSpc>
              <a:spcBef>
                <a:spcPts val="1000"/>
              </a:spcBef>
              <a:buFont typeface="Arial" panose="020B0604020202020204" pitchFamily="34" charset="0"/>
              <a:buChar char="•"/>
              <a:defRPr kumimoji="1" sz="1800">
                <a:solidFill>
                  <a:srgbClr val="FF0000"/>
                </a:solidFill>
                <a:latin typeface="+mn-lt"/>
              </a:defRPr>
            </a:lvl1pPr>
            <a:lvl2pPr marL="685800" indent="-228600">
              <a:lnSpc>
                <a:spcPct val="90000"/>
              </a:lnSpc>
              <a:spcBef>
                <a:spcPts val="500"/>
              </a:spcBef>
              <a:buFont typeface="Arial" panose="020B0604020202020204" pitchFamily="34" charset="0"/>
              <a:buChar char="•"/>
              <a:defRPr kumimoji="1" sz="2400">
                <a:latin typeface="+mn-lt"/>
              </a:defRPr>
            </a:lvl2pPr>
            <a:lvl3pPr marL="1143000" indent="-228600">
              <a:lnSpc>
                <a:spcPct val="90000"/>
              </a:lnSpc>
              <a:spcBef>
                <a:spcPts val="500"/>
              </a:spcBef>
              <a:buFont typeface="Arial" panose="020B0604020202020204" pitchFamily="34" charset="0"/>
              <a:buChar char="•"/>
              <a:defRPr kumimoji="1" sz="2000">
                <a:latin typeface="+mn-lt"/>
              </a:defRPr>
            </a:lvl3pPr>
            <a:lvl4pPr marL="1600200" indent="-228600">
              <a:lnSpc>
                <a:spcPct val="90000"/>
              </a:lnSpc>
              <a:spcBef>
                <a:spcPts val="500"/>
              </a:spcBef>
              <a:buFont typeface="Arial" panose="020B0604020202020204" pitchFamily="34" charset="0"/>
              <a:buChar char="•"/>
              <a:defRPr kumimoji="1">
                <a:latin typeface="+mn-lt"/>
              </a:defRPr>
            </a:lvl4pPr>
            <a:lvl5pPr marL="2057400" indent="-228600">
              <a:lnSpc>
                <a:spcPct val="90000"/>
              </a:lnSpc>
              <a:spcBef>
                <a:spcPts val="500"/>
              </a:spcBef>
              <a:buFont typeface="Arial" panose="020B0604020202020204" pitchFamily="34" charset="0"/>
              <a:buChar char="•"/>
              <a:defRPr kumimoji="1">
                <a:latin typeface="+mn-lt"/>
              </a:defRPr>
            </a:lvl5pPr>
            <a:lvl6pPr marL="2514600" indent="-228600">
              <a:lnSpc>
                <a:spcPct val="90000"/>
              </a:lnSpc>
              <a:spcBef>
                <a:spcPts val="500"/>
              </a:spcBef>
              <a:buFont typeface="Arial" panose="020B0604020202020204" pitchFamily="34" charset="0"/>
              <a:buChar char="•"/>
              <a:defRPr kumimoji="1" sz="1800">
                <a:latin typeface="+mn-lt"/>
              </a:defRPr>
            </a:lvl6pPr>
            <a:lvl7pPr marL="2971800" indent="-228600">
              <a:lnSpc>
                <a:spcPct val="90000"/>
              </a:lnSpc>
              <a:spcBef>
                <a:spcPts val="500"/>
              </a:spcBef>
              <a:buFont typeface="Arial" panose="020B0604020202020204" pitchFamily="34" charset="0"/>
              <a:buChar char="•"/>
              <a:defRPr kumimoji="1" sz="1800">
                <a:latin typeface="+mn-lt"/>
              </a:defRPr>
            </a:lvl7pPr>
            <a:lvl8pPr marL="3429000" indent="-228600">
              <a:lnSpc>
                <a:spcPct val="90000"/>
              </a:lnSpc>
              <a:spcBef>
                <a:spcPts val="500"/>
              </a:spcBef>
              <a:buFont typeface="Arial" panose="020B0604020202020204" pitchFamily="34" charset="0"/>
              <a:buChar char="•"/>
              <a:defRPr kumimoji="1" sz="1800">
                <a:latin typeface="+mn-lt"/>
              </a:defRPr>
            </a:lvl8pPr>
            <a:lvl9pPr marL="3886200" indent="-228600">
              <a:lnSpc>
                <a:spcPct val="90000"/>
              </a:lnSpc>
              <a:spcBef>
                <a:spcPts val="500"/>
              </a:spcBef>
              <a:buFont typeface="Arial" panose="020B0604020202020204" pitchFamily="34" charset="0"/>
              <a:buChar char="•"/>
              <a:defRPr kumimoji="1" sz="1800">
                <a:latin typeface="+mn-lt"/>
              </a:defRPr>
            </a:lvl9pPr>
          </a:lstStyle>
          <a:p>
            <a:pPr marL="0" indent="0">
              <a:lnSpc>
                <a:spcPct val="100000"/>
              </a:lnSpc>
              <a:spcBef>
                <a:spcPts val="600"/>
              </a:spcBef>
              <a:buNone/>
            </a:pPr>
            <a:r>
              <a:rPr lang="ja-JP" altLang="en-US" sz="1400" dirty="0">
                <a:latin typeface="Meiryo UI"/>
                <a:ea typeface="Meiryo UI"/>
              </a:rPr>
              <a:t>本件を含むサービス・プロダクトの継続的な提供可能性を確認するため、現時点の手元資金、月次収支、債務・資金調達状況、今後の資金繰り見通しについて記載してください。</a:t>
            </a:r>
          </a:p>
        </p:txBody>
      </p:sp>
      <p:graphicFrame>
        <p:nvGraphicFramePr>
          <p:cNvPr id="7" name="表 6">
            <a:extLst>
              <a:ext uri="{FF2B5EF4-FFF2-40B4-BE49-F238E27FC236}">
                <a16:creationId xmlns:a16="http://schemas.microsoft.com/office/drawing/2014/main" id="{19A78C39-8A08-B750-3838-38A5888000B5}"/>
              </a:ext>
            </a:extLst>
          </p:cNvPr>
          <p:cNvGraphicFramePr>
            <a:graphicFrameLocks noGrp="1"/>
          </p:cNvGraphicFramePr>
          <p:nvPr>
            <p:extLst>
              <p:ext uri="{D42A27DB-BD31-4B8C-83A1-F6EECF244321}">
                <p14:modId xmlns:p14="http://schemas.microsoft.com/office/powerpoint/2010/main" val="1184791950"/>
              </p:ext>
            </p:extLst>
          </p:nvPr>
        </p:nvGraphicFramePr>
        <p:xfrm>
          <a:off x="507600" y="2043847"/>
          <a:ext cx="4840507" cy="4189764"/>
        </p:xfrm>
        <a:graphic>
          <a:graphicData uri="http://schemas.openxmlformats.org/drawingml/2006/table">
            <a:tbl>
              <a:tblPr firstRow="1" firstCol="1" bandRow="1">
                <a:tableStyleId>{5C22544A-7EE6-4342-B048-85BDC9FD1C3A}</a:tableStyleId>
              </a:tblPr>
              <a:tblGrid>
                <a:gridCol w="1211465">
                  <a:extLst>
                    <a:ext uri="{9D8B030D-6E8A-4147-A177-3AD203B41FA5}">
                      <a16:colId xmlns:a16="http://schemas.microsoft.com/office/drawing/2014/main" val="4288575660"/>
                    </a:ext>
                  </a:extLst>
                </a:gridCol>
                <a:gridCol w="3629042">
                  <a:extLst>
                    <a:ext uri="{9D8B030D-6E8A-4147-A177-3AD203B41FA5}">
                      <a16:colId xmlns:a16="http://schemas.microsoft.com/office/drawing/2014/main" val="115633151"/>
                    </a:ext>
                  </a:extLst>
                </a:gridCol>
              </a:tblGrid>
              <a:tr h="145710">
                <a:tc>
                  <a:txBody>
                    <a:bodyPr/>
                    <a:lstStyle/>
                    <a:p>
                      <a:pPr algn="ctr">
                        <a:buNone/>
                      </a:pPr>
                      <a:r>
                        <a:rPr 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項目</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buNone/>
                      </a:pPr>
                      <a:r>
                        <a:rPr 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内容</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56446241"/>
                  </a:ext>
                </a:extLst>
              </a:tr>
              <a:tr h="699804">
                <a:tc>
                  <a:txBody>
                    <a:bodyPr/>
                    <a:lstStyle/>
                    <a:p>
                      <a:pPr algn="ctr">
                        <a:buNone/>
                      </a:pPr>
                      <a:r>
                        <a:rPr 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現預金残高</a:t>
                      </a:r>
                      <a:endParaRPr lang="en-US" alt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endParaRPr>
                    </a:p>
                    <a:p>
                      <a:pPr algn="ctr">
                        <a:buNone/>
                      </a:pPr>
                      <a:r>
                        <a:rPr lang="ja-JP" altLang="en-US"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a:t>
                      </a:r>
                      <a:r>
                        <a:rPr lang="en-US" alt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A</a:t>
                      </a:r>
                      <a:r>
                        <a:rPr lang="ja-JP" altLang="en-US"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a:t>
                      </a:r>
                      <a:endParaRPr 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None/>
                      </a:pPr>
                      <a:r>
                        <a:rPr lang="en-US" sz="1400" b="0" kern="10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XXX</a:t>
                      </a:r>
                      <a:r>
                        <a:rPr lang="ja-JP" sz="1400" b="0" kern="10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百万円（直近</a:t>
                      </a:r>
                      <a:r>
                        <a:rPr lang="en-US" sz="1400" b="0" kern="10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a:t>
                      </a:r>
                      <a:r>
                        <a:rPr lang="ja-JP" sz="1400" b="0" kern="10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月末時点）</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84601294"/>
                  </a:ext>
                </a:extLst>
              </a:tr>
              <a:tr h="680775">
                <a:tc>
                  <a:txBody>
                    <a:bodyPr/>
                    <a:lstStyle/>
                    <a:p>
                      <a:pPr algn="ctr">
                        <a:buNone/>
                      </a:pPr>
                      <a:r>
                        <a:rPr 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売掛金残高</a:t>
                      </a:r>
                      <a:r>
                        <a:rPr lang="ja-JP" altLang="en-US"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a:t>
                      </a:r>
                      <a:r>
                        <a:rPr lang="en-US" alt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B</a:t>
                      </a:r>
                      <a:r>
                        <a:rPr lang="ja-JP" altLang="en-US"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a:t>
                      </a:r>
                      <a:endParaRPr 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None/>
                      </a:pPr>
                      <a:r>
                        <a:rPr lang="en-US"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XXX</a:t>
                      </a:r>
                      <a:r>
                        <a:rPr 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百万円</a:t>
                      </a:r>
                      <a:endParaRPr lang="en-US" alt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endParaRPr>
                    </a:p>
                    <a:p>
                      <a:pPr>
                        <a:buNone/>
                      </a:pPr>
                      <a:r>
                        <a:rPr lang="ja-JP" altLang="en-US"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（内訳）</a:t>
                      </a:r>
                      <a:endParaRPr lang="en-US" alt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endParaRPr>
                    </a:p>
                    <a:p>
                      <a:pPr marL="0" indent="0">
                        <a:buFont typeface="Arial" panose="020B0604020202020204" pitchFamily="34" charset="0"/>
                        <a:buNone/>
                      </a:pPr>
                      <a:r>
                        <a:rPr lang="ja-JP" altLang="en-US"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a:t>
                      </a:r>
                      <a:r>
                        <a:rPr 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月入金予定：</a:t>
                      </a:r>
                      <a:r>
                        <a:rPr lang="en-US"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XX</a:t>
                      </a:r>
                      <a:r>
                        <a:rPr 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百万円</a:t>
                      </a:r>
                      <a:endParaRPr lang="en-US" alt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endParaRPr>
                    </a:p>
                    <a:p>
                      <a:pPr marL="0" indent="0">
                        <a:buFont typeface="Arial" panose="020B0604020202020204" pitchFamily="34" charset="0"/>
                        <a:buNone/>
                      </a:pPr>
                      <a:r>
                        <a:rPr lang="ja-JP" altLang="en-US"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a:t>
                      </a:r>
                      <a:r>
                        <a:rPr lang="ja-JP" alt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月入金予定：</a:t>
                      </a:r>
                      <a:r>
                        <a:rPr lang="en-US" alt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XX</a:t>
                      </a:r>
                      <a:r>
                        <a:rPr lang="ja-JP" alt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百万円</a:t>
                      </a:r>
                      <a:endParaRPr lang="en-US" alt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endParaRPr>
                    </a:p>
                    <a:p>
                      <a:pPr>
                        <a:buNone/>
                      </a:pPr>
                      <a:endParaRPr 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5110366"/>
                  </a:ext>
                </a:extLst>
              </a:tr>
              <a:tr h="680775">
                <a:tc>
                  <a:txBody>
                    <a:bodyPr/>
                    <a:lstStyle/>
                    <a:p>
                      <a:pPr algn="ctr">
                        <a:buNone/>
                      </a:pPr>
                      <a:r>
                        <a:rPr 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確定受注済</a:t>
                      </a:r>
                      <a:endParaRPr lang="en-US" alt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endParaRPr>
                    </a:p>
                    <a:p>
                      <a:pPr algn="ctr">
                        <a:buNone/>
                      </a:pPr>
                      <a:r>
                        <a:rPr 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売上</a:t>
                      </a:r>
                      <a:endParaRPr lang="en-US" alt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endParaRPr>
                    </a:p>
                    <a:p>
                      <a:pPr algn="ctr">
                        <a:buNone/>
                      </a:pPr>
                      <a:r>
                        <a:rPr lang="ja-JP" altLang="en-US"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a:t>
                      </a:r>
                      <a:r>
                        <a:rPr lang="en-US" alt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C</a:t>
                      </a:r>
                      <a:r>
                        <a:rPr lang="ja-JP" altLang="en-US"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a:t>
                      </a:r>
                      <a:endParaRPr 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None/>
                      </a:pPr>
                      <a:r>
                        <a:rPr lang="en-US" alt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XXX</a:t>
                      </a:r>
                      <a:r>
                        <a:rPr lang="ja-JP" alt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百万円</a:t>
                      </a:r>
                      <a:endParaRPr lang="en-US" alt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endParaRPr>
                    </a:p>
                    <a:p>
                      <a:pPr>
                        <a:buNone/>
                      </a:pPr>
                      <a:r>
                        <a:rPr lang="ja-JP" altLang="en-US"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（内訳）</a:t>
                      </a:r>
                      <a:endParaRPr lang="en-US" alt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endParaRPr>
                    </a:p>
                    <a:p>
                      <a:pPr marL="0" indent="0">
                        <a:buFont typeface="Arial" panose="020B0604020202020204" pitchFamily="34" charset="0"/>
                        <a:buNone/>
                      </a:pPr>
                      <a:r>
                        <a:rPr lang="ja-JP" altLang="en-US"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a:t>
                      </a:r>
                      <a:r>
                        <a:rPr lang="ja-JP" alt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月入金予定：</a:t>
                      </a:r>
                      <a:r>
                        <a:rPr lang="en-US" alt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XX</a:t>
                      </a:r>
                      <a:r>
                        <a:rPr lang="ja-JP" alt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百万円</a:t>
                      </a:r>
                      <a:endParaRPr lang="en-US" alt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endParaRPr>
                    </a:p>
                    <a:p>
                      <a:pPr marL="0" indent="0">
                        <a:buFont typeface="Arial" panose="020B0604020202020204" pitchFamily="34" charset="0"/>
                        <a:buNone/>
                      </a:pPr>
                      <a:r>
                        <a:rPr lang="ja-JP" altLang="en-US"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a:t>
                      </a:r>
                      <a:r>
                        <a:rPr lang="ja-JP" alt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月入金予定：</a:t>
                      </a:r>
                      <a:r>
                        <a:rPr lang="en-US" alt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XX</a:t>
                      </a:r>
                      <a:r>
                        <a:rPr lang="ja-JP" alt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百万円</a:t>
                      </a:r>
                      <a:endParaRPr lang="en-US" alt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endParaRPr>
                    </a:p>
                    <a:p>
                      <a:pPr>
                        <a:buNone/>
                      </a:pPr>
                      <a:endParaRPr 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6980204"/>
                  </a:ext>
                </a:extLst>
              </a:tr>
              <a:tr h="680775">
                <a:tc>
                  <a:txBody>
                    <a:bodyPr/>
                    <a:lstStyle/>
                    <a:p>
                      <a:pPr algn="ctr">
                        <a:buNone/>
                      </a:pPr>
                      <a:r>
                        <a:rPr 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見込売上</a:t>
                      </a:r>
                      <a:r>
                        <a:rPr lang="ja-JP" altLang="en-US"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a:t>
                      </a:r>
                      <a:r>
                        <a:rPr lang="en-US" alt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D</a:t>
                      </a:r>
                      <a:r>
                        <a:rPr lang="ja-JP" altLang="en-US"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a:t>
                      </a:r>
                      <a:endParaRPr 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None/>
                      </a:pPr>
                      <a:r>
                        <a:rPr lang="en-US"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XXX</a:t>
                      </a:r>
                      <a:r>
                        <a:rPr 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百万円</a:t>
                      </a:r>
                      <a:endParaRPr lang="en-US" alt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endParaRPr>
                    </a:p>
                    <a:p>
                      <a:pPr>
                        <a:buNone/>
                      </a:pPr>
                      <a:r>
                        <a:rPr lang="ja-JP" altLang="en-US"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（内訳）</a:t>
                      </a:r>
                      <a:endParaRPr lang="en-US" alt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endParaRPr>
                    </a:p>
                    <a:p>
                      <a:pPr>
                        <a:buNone/>
                      </a:pPr>
                      <a:r>
                        <a:rPr lang="ja-JP" altLang="en-US"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a:t>
                      </a:r>
                      <a:r>
                        <a:rPr lang="en-US" alt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XX</a:t>
                      </a:r>
                      <a:r>
                        <a:rPr lang="ja-JP" alt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百万円</a:t>
                      </a:r>
                      <a:r>
                        <a:rPr 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a:t>
                      </a:r>
                      <a:r>
                        <a:rPr lang="ja-JP" altLang="en-US"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見込時期・</a:t>
                      </a:r>
                      <a:r>
                        <a:rPr 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案件名</a:t>
                      </a:r>
                      <a:r>
                        <a:rPr lang="ja-JP" altLang="en-US"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・継続</a:t>
                      </a:r>
                      <a:r>
                        <a:rPr lang="en-US" alt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or</a:t>
                      </a:r>
                      <a:r>
                        <a:rPr lang="ja-JP" altLang="en-US"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新規</a:t>
                      </a:r>
                      <a:r>
                        <a:rPr 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a:t>
                      </a:r>
                      <a:endParaRPr lang="en-US" alt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endParaRPr>
                    </a:p>
                    <a:p>
                      <a:pPr marL="0" marR="0" lvl="0" indent="0" algn="l" defTabSz="990564" rtl="0" eaLnBrk="1" fontAlgn="auto" latinLnBrk="0" hangingPunct="1">
                        <a:lnSpc>
                          <a:spcPct val="100000"/>
                        </a:lnSpc>
                        <a:spcBef>
                          <a:spcPts val="0"/>
                        </a:spcBef>
                        <a:spcAft>
                          <a:spcPts val="0"/>
                        </a:spcAft>
                        <a:buClrTx/>
                        <a:buSzTx/>
                        <a:buFontTx/>
                        <a:buNone/>
                        <a:tabLst/>
                        <a:defRPr/>
                      </a:pPr>
                      <a:r>
                        <a:rPr lang="ja-JP" altLang="en-US"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a:t>
                      </a:r>
                      <a:r>
                        <a:rPr lang="en-US" alt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XX</a:t>
                      </a:r>
                      <a:r>
                        <a:rPr lang="ja-JP" alt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百万円（</a:t>
                      </a:r>
                      <a:r>
                        <a:rPr lang="ja-JP" altLang="en-US"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見込時期・</a:t>
                      </a:r>
                      <a:r>
                        <a:rPr lang="ja-JP" alt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案件名</a:t>
                      </a:r>
                      <a:r>
                        <a:rPr lang="ja-JP" altLang="en-US"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・継続</a:t>
                      </a:r>
                      <a:r>
                        <a:rPr lang="en-US" alt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or</a:t>
                      </a:r>
                      <a:r>
                        <a:rPr lang="ja-JP" altLang="en-US"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新規</a:t>
                      </a:r>
                      <a:r>
                        <a:rPr lang="ja-JP" alt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a:t>
                      </a:r>
                    </a:p>
                    <a:p>
                      <a:pPr>
                        <a:buNone/>
                      </a:pPr>
                      <a:endParaRPr 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17211511"/>
                  </a:ext>
                </a:extLst>
              </a:tr>
            </a:tbl>
          </a:graphicData>
        </a:graphic>
      </p:graphicFrame>
      <p:sp>
        <p:nvSpPr>
          <p:cNvPr id="8" name="スライド番号プレースホルダー 7">
            <a:extLst>
              <a:ext uri="{FF2B5EF4-FFF2-40B4-BE49-F238E27FC236}">
                <a16:creationId xmlns:a16="http://schemas.microsoft.com/office/drawing/2014/main" id="{616ACD3E-BAB9-E80D-918B-ADCACD11339B}"/>
              </a:ext>
            </a:extLst>
          </p:cNvPr>
          <p:cNvSpPr>
            <a:spLocks noGrp="1"/>
          </p:cNvSpPr>
          <p:nvPr>
            <p:ph type="sldNum" sz="quarter" idx="12"/>
          </p:nvPr>
        </p:nvSpPr>
        <p:spPr/>
        <p:txBody>
          <a:bodyPr/>
          <a:lstStyle/>
          <a:p>
            <a:pPr>
              <a:defRPr/>
            </a:pPr>
            <a:fld id="{96BA3565-E867-44AF-9D39-29D41BFB608A}" type="slidenum">
              <a:rPr lang="ja-JP" altLang="en-US" smtClean="0"/>
              <a:pPr>
                <a:defRPr/>
              </a:pPr>
              <a:t>15</a:t>
            </a:fld>
            <a:endParaRPr lang="ja-JP" altLang="en-US"/>
          </a:p>
        </p:txBody>
      </p:sp>
      <p:graphicFrame>
        <p:nvGraphicFramePr>
          <p:cNvPr id="5" name="表 4">
            <a:extLst>
              <a:ext uri="{FF2B5EF4-FFF2-40B4-BE49-F238E27FC236}">
                <a16:creationId xmlns:a16="http://schemas.microsoft.com/office/drawing/2014/main" id="{D0ED7972-D4DA-A46D-11F2-ACA253E2CEF1}"/>
              </a:ext>
            </a:extLst>
          </p:cNvPr>
          <p:cNvGraphicFramePr>
            <a:graphicFrameLocks noGrp="1"/>
          </p:cNvGraphicFramePr>
          <p:nvPr>
            <p:extLst>
              <p:ext uri="{D42A27DB-BD31-4B8C-83A1-F6EECF244321}">
                <p14:modId xmlns:p14="http://schemas.microsoft.com/office/powerpoint/2010/main" val="2832107660"/>
              </p:ext>
            </p:extLst>
          </p:nvPr>
        </p:nvGraphicFramePr>
        <p:xfrm>
          <a:off x="5520184" y="2043847"/>
          <a:ext cx="3932816" cy="2404645"/>
        </p:xfrm>
        <a:graphic>
          <a:graphicData uri="http://schemas.openxmlformats.org/drawingml/2006/table">
            <a:tbl>
              <a:tblPr firstRow="1" firstCol="1" bandRow="1">
                <a:tableStyleId>{5C22544A-7EE6-4342-B048-85BDC9FD1C3A}</a:tableStyleId>
              </a:tblPr>
              <a:tblGrid>
                <a:gridCol w="1823892">
                  <a:extLst>
                    <a:ext uri="{9D8B030D-6E8A-4147-A177-3AD203B41FA5}">
                      <a16:colId xmlns:a16="http://schemas.microsoft.com/office/drawing/2014/main" val="4288575660"/>
                    </a:ext>
                  </a:extLst>
                </a:gridCol>
                <a:gridCol w="2108924">
                  <a:extLst>
                    <a:ext uri="{9D8B030D-6E8A-4147-A177-3AD203B41FA5}">
                      <a16:colId xmlns:a16="http://schemas.microsoft.com/office/drawing/2014/main" val="444556447"/>
                    </a:ext>
                  </a:extLst>
                </a:gridCol>
              </a:tblGrid>
              <a:tr h="211538">
                <a:tc>
                  <a:txBody>
                    <a:bodyPr/>
                    <a:lstStyle/>
                    <a:p>
                      <a:pPr algn="ctr">
                        <a:buNone/>
                      </a:pPr>
                      <a:r>
                        <a:rPr 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項目</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buNone/>
                      </a:pPr>
                      <a:r>
                        <a:rPr 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内容</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56446241"/>
                  </a:ext>
                </a:extLst>
              </a:tr>
              <a:tr h="434447">
                <a:tc>
                  <a:txBody>
                    <a:bodyPr/>
                    <a:lstStyle/>
                    <a:p>
                      <a:pPr algn="ctr">
                        <a:buNone/>
                      </a:pPr>
                      <a:r>
                        <a:rPr 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人件費</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None/>
                      </a:pPr>
                      <a:r>
                        <a:rPr lang="en-US"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XXX</a:t>
                      </a:r>
                      <a:r>
                        <a:rPr 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百万円／月</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6980204"/>
                  </a:ext>
                </a:extLst>
              </a:tr>
              <a:tr h="434447">
                <a:tc>
                  <a:txBody>
                    <a:bodyPr/>
                    <a:lstStyle/>
                    <a:p>
                      <a:pPr algn="ctr">
                        <a:buNone/>
                      </a:pPr>
                      <a:r>
                        <a:rPr 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外注費</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None/>
                      </a:pPr>
                      <a:r>
                        <a:rPr lang="en-US"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XXX</a:t>
                      </a:r>
                      <a:r>
                        <a:rPr 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百万円／月</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17211511"/>
                  </a:ext>
                </a:extLst>
              </a:tr>
              <a:tr h="434447">
                <a:tc>
                  <a:txBody>
                    <a:bodyPr/>
                    <a:lstStyle/>
                    <a:p>
                      <a:pPr algn="ctr">
                        <a:buNone/>
                      </a:pPr>
                      <a:r>
                        <a:rPr 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家賃・設備費</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None/>
                      </a:pPr>
                      <a:r>
                        <a:rPr lang="en-US"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XXX</a:t>
                      </a:r>
                      <a:r>
                        <a:rPr 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百万円／月</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66773721"/>
                  </a:ext>
                </a:extLst>
              </a:tr>
              <a:tr h="434447">
                <a:tc>
                  <a:txBody>
                    <a:bodyPr/>
                    <a:lstStyle/>
                    <a:p>
                      <a:pPr algn="ctr">
                        <a:buNone/>
                      </a:pPr>
                      <a:r>
                        <a:rPr 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販管費・その他固定費</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None/>
                      </a:pPr>
                      <a:r>
                        <a:rPr lang="en-US"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XXX</a:t>
                      </a:r>
                      <a:r>
                        <a:rPr 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百万円／月</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9651529"/>
                  </a:ext>
                </a:extLst>
              </a:tr>
              <a:tr h="434447">
                <a:tc>
                  <a:txBody>
                    <a:bodyPr/>
                    <a:lstStyle/>
                    <a:p>
                      <a:pPr algn="ctr">
                        <a:buNone/>
                      </a:pPr>
                      <a:r>
                        <a:rPr 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月次固定費合計</a:t>
                      </a:r>
                      <a:r>
                        <a:rPr lang="ja-JP" altLang="en-US"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a:t>
                      </a:r>
                      <a:r>
                        <a:rPr lang="en-US" alt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E</a:t>
                      </a:r>
                      <a:r>
                        <a:rPr lang="ja-JP" altLang="en-US"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a:t>
                      </a:r>
                      <a:endParaRPr 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None/>
                      </a:pPr>
                      <a:r>
                        <a:rPr lang="en-US"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XXX</a:t>
                      </a:r>
                      <a:r>
                        <a:rPr 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百万円／月</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70284332"/>
                  </a:ext>
                </a:extLst>
              </a:tr>
            </a:tbl>
          </a:graphicData>
        </a:graphic>
      </p:graphicFrame>
      <p:graphicFrame>
        <p:nvGraphicFramePr>
          <p:cNvPr id="6" name="表 5">
            <a:extLst>
              <a:ext uri="{FF2B5EF4-FFF2-40B4-BE49-F238E27FC236}">
                <a16:creationId xmlns:a16="http://schemas.microsoft.com/office/drawing/2014/main" id="{FC05E52B-3010-79FC-9B4A-24C56766B04C}"/>
              </a:ext>
            </a:extLst>
          </p:cNvPr>
          <p:cNvGraphicFramePr>
            <a:graphicFrameLocks noGrp="1"/>
          </p:cNvGraphicFramePr>
          <p:nvPr>
            <p:extLst>
              <p:ext uri="{D42A27DB-BD31-4B8C-83A1-F6EECF244321}">
                <p14:modId xmlns:p14="http://schemas.microsoft.com/office/powerpoint/2010/main" val="3860284414"/>
              </p:ext>
            </p:extLst>
          </p:nvPr>
        </p:nvGraphicFramePr>
        <p:xfrm>
          <a:off x="5520184" y="4677878"/>
          <a:ext cx="3932816" cy="1554682"/>
        </p:xfrm>
        <a:graphic>
          <a:graphicData uri="http://schemas.openxmlformats.org/drawingml/2006/table">
            <a:tbl>
              <a:tblPr firstRow="1" firstCol="1" bandRow="1">
                <a:tableStyleId>{5C22544A-7EE6-4342-B048-85BDC9FD1C3A}</a:tableStyleId>
              </a:tblPr>
              <a:tblGrid>
                <a:gridCol w="2680540">
                  <a:extLst>
                    <a:ext uri="{9D8B030D-6E8A-4147-A177-3AD203B41FA5}">
                      <a16:colId xmlns:a16="http://schemas.microsoft.com/office/drawing/2014/main" val="4288575660"/>
                    </a:ext>
                  </a:extLst>
                </a:gridCol>
                <a:gridCol w="1252276">
                  <a:extLst>
                    <a:ext uri="{9D8B030D-6E8A-4147-A177-3AD203B41FA5}">
                      <a16:colId xmlns:a16="http://schemas.microsoft.com/office/drawing/2014/main" val="444556447"/>
                    </a:ext>
                  </a:extLst>
                </a:gridCol>
              </a:tblGrid>
              <a:tr h="1554682">
                <a:tc>
                  <a:txBody>
                    <a:bodyPr/>
                    <a:lstStyle/>
                    <a:p>
                      <a:pPr>
                        <a:buNone/>
                      </a:pPr>
                      <a:r>
                        <a:rPr lang="ja-JP" altLang="en-US"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ランウェイ*</a:t>
                      </a:r>
                      <a:endParaRPr lang="en-US" alt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endParaRPr>
                    </a:p>
                    <a:p>
                      <a:pPr>
                        <a:buNone/>
                      </a:pPr>
                      <a:r>
                        <a:rPr lang="ja-JP" altLang="en-US"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（算出式：</a:t>
                      </a:r>
                      <a:r>
                        <a:rPr lang="en-US" alt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A</a:t>
                      </a:r>
                      <a:r>
                        <a:rPr lang="ja-JP" altLang="en-US"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a:t>
                      </a:r>
                      <a:r>
                        <a:rPr lang="en-US" alt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B</a:t>
                      </a:r>
                      <a:r>
                        <a:rPr lang="ja-JP" altLang="en-US"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a:t>
                      </a:r>
                      <a:r>
                        <a:rPr lang="en-US" alt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C</a:t>
                      </a:r>
                      <a:r>
                        <a:rPr lang="ja-JP" altLang="en-US"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（現預金＋確定収入）／</a:t>
                      </a:r>
                      <a:r>
                        <a:rPr lang="en-US" alt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E</a:t>
                      </a:r>
                      <a:r>
                        <a:rPr lang="ja-JP" altLang="en-US"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（月次固定費））</a:t>
                      </a:r>
                      <a:endParaRPr lang="en-US" alt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endParaRPr>
                    </a:p>
                    <a:p>
                      <a:pPr>
                        <a:buNone/>
                      </a:pPr>
                      <a:endParaRPr lang="en-US" alt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endParaRPr>
                    </a:p>
                    <a:p>
                      <a:pPr marL="0" marR="0" lvl="0" indent="0" algn="l" defTabSz="990564" rtl="0" eaLnBrk="1" fontAlgn="auto" latinLnBrk="0" hangingPunct="1">
                        <a:lnSpc>
                          <a:spcPct val="100000"/>
                        </a:lnSpc>
                        <a:spcBef>
                          <a:spcPts val="0"/>
                        </a:spcBef>
                        <a:spcAft>
                          <a:spcPts val="0"/>
                        </a:spcAft>
                        <a:buClrTx/>
                        <a:buSzTx/>
                        <a:buFontTx/>
                        <a:buNone/>
                        <a:tabLst/>
                        <a:defRPr/>
                      </a:pPr>
                      <a:r>
                        <a:rPr lang="ja-JP" altLang="en-US" sz="105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（*）ランウェイ（資金余力）とは、現時点の手元資金や入金見込みを踏まえ、現在の支出水準で事業を継続できる期間（月数）を指す。</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buNone/>
                      </a:pPr>
                      <a:r>
                        <a:rPr lang="ja-JP" altLang="en-US"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a:t>
                      </a:r>
                      <a:r>
                        <a:rPr 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／月</a:t>
                      </a:r>
                      <a:endParaRPr lang="en-US" alt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70284332"/>
                  </a:ext>
                </a:extLst>
              </a:tr>
            </a:tbl>
          </a:graphicData>
        </a:graphic>
      </p:graphicFrame>
      <p:sp>
        <p:nvSpPr>
          <p:cNvPr id="11" name="タイトル 9">
            <a:extLst>
              <a:ext uri="{FF2B5EF4-FFF2-40B4-BE49-F238E27FC236}">
                <a16:creationId xmlns:a16="http://schemas.microsoft.com/office/drawing/2014/main" id="{9C4AF5A0-211D-C49C-5172-703289DC7C10}"/>
              </a:ext>
            </a:extLst>
          </p:cNvPr>
          <p:cNvSpPr txBox="1">
            <a:spLocks/>
          </p:cNvSpPr>
          <p:nvPr/>
        </p:nvSpPr>
        <p:spPr bwMode="gray">
          <a:xfrm>
            <a:off x="507600" y="1161230"/>
            <a:ext cx="4840508" cy="8826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Autofit/>
          </a:bodyPr>
          <a:lstStyle>
            <a:lvl1pPr algn="l" defTabSz="990564" rtl="0" eaLnBrk="1" latinLnBrk="0" hangingPunct="1">
              <a:spcBef>
                <a:spcPct val="0"/>
              </a:spcBef>
              <a:buNone/>
              <a:defRPr kumimoji="1" sz="3200" b="1" kern="1200" baseline="0">
                <a:solidFill>
                  <a:schemeClr val="tx1"/>
                </a:solidFill>
                <a:latin typeface="HGP創英角ｺﾞｼｯｸUB" panose="020B0900000000000000" pitchFamily="50" charset="-128"/>
                <a:ea typeface="HGP創英角ｺﾞｼｯｸUB" panose="020B0900000000000000" pitchFamily="50" charset="-128"/>
                <a:cs typeface="+mj-cs"/>
                <a:sym typeface="+mj-lt"/>
              </a:defRPr>
            </a:lvl1pPr>
          </a:lstStyle>
          <a:p>
            <a:pPr algn="ctr" fontAlgn="auto">
              <a:spcAft>
                <a:spcPts val="0"/>
              </a:spcAft>
            </a:pPr>
            <a:r>
              <a:rPr lang="ja-JP" altLang="en-US" sz="1600" dirty="0">
                <a:solidFill>
                  <a:srgbClr val="FF0000"/>
                </a:solidFill>
                <a:latin typeface="Meiryo UI" panose="020B0604030504040204" pitchFamily="34" charset="-128"/>
                <a:ea typeface="Meiryo UI" panose="020B0604030504040204" pitchFamily="34" charset="-128"/>
              </a:rPr>
              <a:t>手元資金・収入見込み</a:t>
            </a:r>
            <a:endParaRPr lang="en-US" altLang="ja-JP" sz="1600" dirty="0">
              <a:solidFill>
                <a:srgbClr val="FF0000"/>
              </a:solidFill>
              <a:latin typeface="Meiryo UI" panose="020B0604030504040204" pitchFamily="34" charset="-128"/>
              <a:ea typeface="Meiryo UI" panose="020B0604030504040204" pitchFamily="34" charset="-128"/>
            </a:endParaRPr>
          </a:p>
          <a:p>
            <a:pPr algn="ctr" fontAlgn="auto">
              <a:spcAft>
                <a:spcPts val="0"/>
              </a:spcAft>
            </a:pPr>
            <a:r>
              <a:rPr lang="ja-JP" altLang="en-US" sz="1200" b="0" dirty="0">
                <a:solidFill>
                  <a:srgbClr val="FF0000"/>
                </a:solidFill>
                <a:latin typeface="Meiryo UI" panose="020B0604030504040204" pitchFamily="34" charset="-128"/>
                <a:ea typeface="Meiryo UI" panose="020B0604030504040204" pitchFamily="34" charset="-128"/>
              </a:rPr>
              <a:t>直近月末時点の現預金残高に加え、今後</a:t>
            </a:r>
            <a:r>
              <a:rPr lang="en-US" altLang="ja-JP" sz="1200" b="0" dirty="0">
                <a:solidFill>
                  <a:srgbClr val="FF0000"/>
                </a:solidFill>
                <a:latin typeface="Meiryo UI" panose="020B0604030504040204" pitchFamily="34" charset="-128"/>
                <a:ea typeface="Meiryo UI" panose="020B0604030504040204" pitchFamily="34" charset="-128"/>
              </a:rPr>
              <a:t>3</a:t>
            </a:r>
            <a:r>
              <a:rPr lang="ja-JP" altLang="en-US" sz="1200" b="0" dirty="0">
                <a:solidFill>
                  <a:srgbClr val="FF0000"/>
                </a:solidFill>
                <a:latin typeface="Meiryo UI" panose="020B0604030504040204" pitchFamily="34" charset="-128"/>
                <a:ea typeface="Meiryo UI" panose="020B0604030504040204" pitchFamily="34" charset="-128"/>
              </a:rPr>
              <a:t>か月以内に入金予定の売掛金・受注済案件等の収入見込みについて、入金時期・案件等が分かるように記載してください。</a:t>
            </a:r>
          </a:p>
        </p:txBody>
      </p:sp>
      <p:sp>
        <p:nvSpPr>
          <p:cNvPr id="14" name="タイトル 9">
            <a:extLst>
              <a:ext uri="{FF2B5EF4-FFF2-40B4-BE49-F238E27FC236}">
                <a16:creationId xmlns:a16="http://schemas.microsoft.com/office/drawing/2014/main" id="{CCDCCBBE-8094-7843-6BD1-473647873595}"/>
              </a:ext>
            </a:extLst>
          </p:cNvPr>
          <p:cNvSpPr txBox="1">
            <a:spLocks/>
          </p:cNvSpPr>
          <p:nvPr/>
        </p:nvSpPr>
        <p:spPr bwMode="gray">
          <a:xfrm>
            <a:off x="5520184" y="1161230"/>
            <a:ext cx="3932816" cy="8826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Autofit/>
          </a:bodyPr>
          <a:lstStyle>
            <a:lvl1pPr algn="l" defTabSz="990564" rtl="0" eaLnBrk="1" latinLnBrk="0" hangingPunct="1">
              <a:spcBef>
                <a:spcPct val="0"/>
              </a:spcBef>
              <a:buNone/>
              <a:defRPr kumimoji="1" sz="3200" b="1" kern="1200" baseline="0">
                <a:solidFill>
                  <a:schemeClr val="tx1"/>
                </a:solidFill>
                <a:latin typeface="HGP創英角ｺﾞｼｯｸUB" panose="020B0900000000000000" pitchFamily="50" charset="-128"/>
                <a:ea typeface="HGP創英角ｺﾞｼｯｸUB" panose="020B0900000000000000" pitchFamily="50" charset="-128"/>
                <a:cs typeface="+mj-cs"/>
                <a:sym typeface="+mj-lt"/>
              </a:defRPr>
            </a:lvl1pPr>
          </a:lstStyle>
          <a:p>
            <a:pPr algn="ctr" fontAlgn="auto">
              <a:spcAft>
                <a:spcPts val="0"/>
              </a:spcAft>
            </a:pPr>
            <a:r>
              <a:rPr lang="ja-JP" altLang="en-US" sz="1600" dirty="0">
                <a:solidFill>
                  <a:srgbClr val="FF0000"/>
                </a:solidFill>
                <a:latin typeface="Meiryo UI" panose="020B0604030504040204" pitchFamily="34" charset="-128"/>
                <a:ea typeface="Meiryo UI" panose="020B0604030504040204" pitchFamily="34" charset="-128"/>
              </a:rPr>
              <a:t>月次支出</a:t>
            </a:r>
            <a:endParaRPr lang="en-US" altLang="ja-JP" sz="1600" dirty="0">
              <a:solidFill>
                <a:srgbClr val="FF0000"/>
              </a:solidFill>
              <a:latin typeface="Meiryo UI" panose="020B0604030504040204" pitchFamily="34" charset="-128"/>
              <a:ea typeface="Meiryo UI" panose="020B0604030504040204" pitchFamily="34" charset="-128"/>
            </a:endParaRPr>
          </a:p>
          <a:p>
            <a:pPr algn="ctr" fontAlgn="auto">
              <a:spcAft>
                <a:spcPts val="0"/>
              </a:spcAft>
            </a:pPr>
            <a:r>
              <a:rPr lang="ja-JP" altLang="en-US" sz="1200" b="0" dirty="0">
                <a:solidFill>
                  <a:srgbClr val="FF0000"/>
                </a:solidFill>
                <a:latin typeface="Meiryo UI" panose="020B0604030504040204" pitchFamily="34" charset="-128"/>
                <a:ea typeface="Meiryo UI" panose="020B0604030504040204" pitchFamily="34" charset="-128"/>
              </a:rPr>
              <a:t>月次の固定費・主要支出項目を記載してください。</a:t>
            </a:r>
            <a:endParaRPr lang="ja-JP" altLang="en-US" sz="1600" b="0" dirty="0">
              <a:solidFill>
                <a:srgbClr val="FF0000"/>
              </a:solidFill>
              <a:latin typeface="Meiryo UI" panose="020B0604030504040204" pitchFamily="34" charset="-128"/>
              <a:ea typeface="Meiryo UI" panose="020B0604030504040204" pitchFamily="34" charset="-128"/>
            </a:endParaRPr>
          </a:p>
        </p:txBody>
      </p:sp>
    </p:spTree>
    <p:extLst>
      <p:ext uri="{BB962C8B-B14F-4D97-AF65-F5344CB8AC3E}">
        <p14:creationId xmlns:p14="http://schemas.microsoft.com/office/powerpoint/2010/main" val="40204567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8CDA04-86E4-4B9D-49FE-FF9B32BA9A5D}"/>
            </a:ext>
          </a:extLst>
        </p:cNvPr>
        <p:cNvGrpSpPr/>
        <p:nvPr/>
      </p:nvGrpSpPr>
      <p:grpSpPr>
        <a:xfrm>
          <a:off x="0" y="0"/>
          <a:ext cx="0" cy="0"/>
          <a:chOff x="0" y="0"/>
          <a:chExt cx="0" cy="0"/>
        </a:xfrm>
      </p:grpSpPr>
      <p:sp>
        <p:nvSpPr>
          <p:cNvPr id="10" name="タイトル 9">
            <a:extLst>
              <a:ext uri="{FF2B5EF4-FFF2-40B4-BE49-F238E27FC236}">
                <a16:creationId xmlns:a16="http://schemas.microsoft.com/office/drawing/2014/main" id="{95A006C3-A768-213E-0204-44E631250A5E}"/>
              </a:ext>
            </a:extLst>
          </p:cNvPr>
          <p:cNvSpPr>
            <a:spLocks noGrp="1"/>
          </p:cNvSpPr>
          <p:nvPr>
            <p:ph type="title"/>
          </p:nvPr>
        </p:nvSpPr>
        <p:spPr>
          <a:xfrm>
            <a:off x="0" y="1"/>
            <a:ext cx="8543925" cy="56206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p>
            <a:r>
              <a:rPr lang="ja-JP" altLang="en-US" sz="2000" dirty="0">
                <a:latin typeface="Meiryo UI" panose="020B0604030504040204" pitchFamily="34" charset="-128"/>
                <a:ea typeface="Meiryo UI" panose="020B0604030504040204" pitchFamily="34" charset="-128"/>
              </a:rPr>
              <a:t>資金計画・資金繰り状況（</a:t>
            </a:r>
            <a:r>
              <a:rPr lang="en-US" altLang="ja-JP" sz="2000" dirty="0">
                <a:latin typeface="Meiryo UI" panose="020B0604030504040204" pitchFamily="34" charset="-128"/>
                <a:ea typeface="Meiryo UI" panose="020B0604030504040204" pitchFamily="34" charset="-128"/>
              </a:rPr>
              <a:t>2/2</a:t>
            </a:r>
            <a:r>
              <a:rPr lang="ja-JP" altLang="en-US" sz="2000" dirty="0">
                <a:latin typeface="Meiryo UI" panose="020B0604030504040204" pitchFamily="34" charset="-128"/>
                <a:ea typeface="Meiryo UI" panose="020B0604030504040204" pitchFamily="34" charset="-128"/>
              </a:rPr>
              <a:t>）</a:t>
            </a:r>
          </a:p>
        </p:txBody>
      </p:sp>
      <p:sp>
        <p:nvSpPr>
          <p:cNvPr id="2" name="コンテンツ プレースホルダー 2">
            <a:extLst>
              <a:ext uri="{FF2B5EF4-FFF2-40B4-BE49-F238E27FC236}">
                <a16:creationId xmlns:a16="http://schemas.microsoft.com/office/drawing/2014/main" id="{B82847EE-1734-1B3B-88A8-A91726B241DC}"/>
              </a:ext>
            </a:extLst>
          </p:cNvPr>
          <p:cNvSpPr txBox="1">
            <a:spLocks/>
          </p:cNvSpPr>
          <p:nvPr/>
        </p:nvSpPr>
        <p:spPr bwMode="auto">
          <a:xfrm>
            <a:off x="453000" y="479209"/>
            <a:ext cx="9000000" cy="562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nSpc>
                <a:spcPct val="90000"/>
              </a:lnSpc>
              <a:spcBef>
                <a:spcPts val="1000"/>
              </a:spcBef>
              <a:buFont typeface="Arial" panose="020B0604020202020204" pitchFamily="34" charset="0"/>
              <a:buChar char="•"/>
              <a:defRPr kumimoji="1" sz="1800">
                <a:solidFill>
                  <a:srgbClr val="FF0000"/>
                </a:solidFill>
                <a:latin typeface="+mn-lt"/>
              </a:defRPr>
            </a:lvl1pPr>
            <a:lvl2pPr marL="685800" indent="-228600">
              <a:lnSpc>
                <a:spcPct val="90000"/>
              </a:lnSpc>
              <a:spcBef>
                <a:spcPts val="500"/>
              </a:spcBef>
              <a:buFont typeface="Arial" panose="020B0604020202020204" pitchFamily="34" charset="0"/>
              <a:buChar char="•"/>
              <a:defRPr kumimoji="1" sz="2400">
                <a:latin typeface="+mn-lt"/>
              </a:defRPr>
            </a:lvl2pPr>
            <a:lvl3pPr marL="1143000" indent="-228600">
              <a:lnSpc>
                <a:spcPct val="90000"/>
              </a:lnSpc>
              <a:spcBef>
                <a:spcPts val="500"/>
              </a:spcBef>
              <a:buFont typeface="Arial" panose="020B0604020202020204" pitchFamily="34" charset="0"/>
              <a:buChar char="•"/>
              <a:defRPr kumimoji="1" sz="2000">
                <a:latin typeface="+mn-lt"/>
              </a:defRPr>
            </a:lvl3pPr>
            <a:lvl4pPr marL="1600200" indent="-228600">
              <a:lnSpc>
                <a:spcPct val="90000"/>
              </a:lnSpc>
              <a:spcBef>
                <a:spcPts val="500"/>
              </a:spcBef>
              <a:buFont typeface="Arial" panose="020B0604020202020204" pitchFamily="34" charset="0"/>
              <a:buChar char="•"/>
              <a:defRPr kumimoji="1">
                <a:latin typeface="+mn-lt"/>
              </a:defRPr>
            </a:lvl4pPr>
            <a:lvl5pPr marL="2057400" indent="-228600">
              <a:lnSpc>
                <a:spcPct val="90000"/>
              </a:lnSpc>
              <a:spcBef>
                <a:spcPts val="500"/>
              </a:spcBef>
              <a:buFont typeface="Arial" panose="020B0604020202020204" pitchFamily="34" charset="0"/>
              <a:buChar char="•"/>
              <a:defRPr kumimoji="1">
                <a:latin typeface="+mn-lt"/>
              </a:defRPr>
            </a:lvl5pPr>
            <a:lvl6pPr marL="2514600" indent="-228600">
              <a:lnSpc>
                <a:spcPct val="90000"/>
              </a:lnSpc>
              <a:spcBef>
                <a:spcPts val="500"/>
              </a:spcBef>
              <a:buFont typeface="Arial" panose="020B0604020202020204" pitchFamily="34" charset="0"/>
              <a:buChar char="•"/>
              <a:defRPr kumimoji="1" sz="1800">
                <a:latin typeface="+mn-lt"/>
              </a:defRPr>
            </a:lvl6pPr>
            <a:lvl7pPr marL="2971800" indent="-228600">
              <a:lnSpc>
                <a:spcPct val="90000"/>
              </a:lnSpc>
              <a:spcBef>
                <a:spcPts val="500"/>
              </a:spcBef>
              <a:buFont typeface="Arial" panose="020B0604020202020204" pitchFamily="34" charset="0"/>
              <a:buChar char="•"/>
              <a:defRPr kumimoji="1" sz="1800">
                <a:latin typeface="+mn-lt"/>
              </a:defRPr>
            </a:lvl7pPr>
            <a:lvl8pPr marL="3429000" indent="-228600">
              <a:lnSpc>
                <a:spcPct val="90000"/>
              </a:lnSpc>
              <a:spcBef>
                <a:spcPts val="500"/>
              </a:spcBef>
              <a:buFont typeface="Arial" panose="020B0604020202020204" pitchFamily="34" charset="0"/>
              <a:buChar char="•"/>
              <a:defRPr kumimoji="1" sz="1800">
                <a:latin typeface="+mn-lt"/>
              </a:defRPr>
            </a:lvl8pPr>
            <a:lvl9pPr marL="3886200" indent="-228600">
              <a:lnSpc>
                <a:spcPct val="90000"/>
              </a:lnSpc>
              <a:spcBef>
                <a:spcPts val="500"/>
              </a:spcBef>
              <a:buFont typeface="Arial" panose="020B0604020202020204" pitchFamily="34" charset="0"/>
              <a:buChar char="•"/>
              <a:defRPr kumimoji="1" sz="1800">
                <a:latin typeface="+mn-lt"/>
              </a:defRPr>
            </a:lvl9pPr>
          </a:lstStyle>
          <a:p>
            <a:pPr marL="0" indent="0">
              <a:lnSpc>
                <a:spcPct val="100000"/>
              </a:lnSpc>
              <a:spcBef>
                <a:spcPts val="600"/>
              </a:spcBef>
              <a:buNone/>
            </a:pPr>
            <a:r>
              <a:rPr lang="ja-JP" altLang="en-US" sz="1400" dirty="0">
                <a:latin typeface="Meiryo UI"/>
                <a:ea typeface="Meiryo UI"/>
              </a:rPr>
              <a:t>本件を含むサービス・プロダクトの継続的な提供可能性を確認するため、現時点の手元資金、月次収支、債務・資金調達状況、今後の資金繰り見通しについて記載してください。</a:t>
            </a:r>
          </a:p>
        </p:txBody>
      </p:sp>
      <p:graphicFrame>
        <p:nvGraphicFramePr>
          <p:cNvPr id="7" name="表 6">
            <a:extLst>
              <a:ext uri="{FF2B5EF4-FFF2-40B4-BE49-F238E27FC236}">
                <a16:creationId xmlns:a16="http://schemas.microsoft.com/office/drawing/2014/main" id="{5DBF6D68-DDDD-6D56-3985-E9EE23B306D5}"/>
              </a:ext>
            </a:extLst>
          </p:cNvPr>
          <p:cNvGraphicFramePr>
            <a:graphicFrameLocks noGrp="1"/>
          </p:cNvGraphicFramePr>
          <p:nvPr>
            <p:extLst>
              <p:ext uri="{D42A27DB-BD31-4B8C-83A1-F6EECF244321}">
                <p14:modId xmlns:p14="http://schemas.microsoft.com/office/powerpoint/2010/main" val="977702372"/>
              </p:ext>
            </p:extLst>
          </p:nvPr>
        </p:nvGraphicFramePr>
        <p:xfrm>
          <a:off x="507600" y="2045719"/>
          <a:ext cx="8945400" cy="4268455"/>
        </p:xfrm>
        <a:graphic>
          <a:graphicData uri="http://schemas.openxmlformats.org/drawingml/2006/table">
            <a:tbl>
              <a:tblPr firstRow="1" firstCol="1" bandRow="1">
                <a:tableStyleId>{5C22544A-7EE6-4342-B048-85BDC9FD1C3A}</a:tableStyleId>
              </a:tblPr>
              <a:tblGrid>
                <a:gridCol w="2238823">
                  <a:extLst>
                    <a:ext uri="{9D8B030D-6E8A-4147-A177-3AD203B41FA5}">
                      <a16:colId xmlns:a16="http://schemas.microsoft.com/office/drawing/2014/main" val="4288575660"/>
                    </a:ext>
                  </a:extLst>
                </a:gridCol>
                <a:gridCol w="6706577">
                  <a:extLst>
                    <a:ext uri="{9D8B030D-6E8A-4147-A177-3AD203B41FA5}">
                      <a16:colId xmlns:a16="http://schemas.microsoft.com/office/drawing/2014/main" val="115633151"/>
                    </a:ext>
                  </a:extLst>
                </a:gridCol>
              </a:tblGrid>
              <a:tr h="315990">
                <a:tc>
                  <a:txBody>
                    <a:bodyPr/>
                    <a:lstStyle/>
                    <a:p>
                      <a:pPr algn="ctr">
                        <a:buNone/>
                      </a:pPr>
                      <a:r>
                        <a:rPr 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項目</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buNone/>
                      </a:pPr>
                      <a:r>
                        <a:rPr 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内容</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56446241"/>
                  </a:ext>
                </a:extLst>
              </a:tr>
              <a:tr h="315990">
                <a:tc>
                  <a:txBody>
                    <a:bodyPr/>
                    <a:lstStyle/>
                    <a:p>
                      <a:pPr>
                        <a:buNone/>
                      </a:pPr>
                      <a:r>
                        <a:rPr 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累計調達額</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None/>
                      </a:pPr>
                      <a:r>
                        <a:rPr lang="en-US"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XXX</a:t>
                      </a:r>
                      <a:r>
                        <a:rPr 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百万円（</a:t>
                      </a:r>
                      <a:r>
                        <a:rPr lang="en-US"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VC</a:t>
                      </a:r>
                      <a:r>
                        <a:rPr 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出資</a:t>
                      </a:r>
                      <a:r>
                        <a:rPr lang="en-US"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 XX</a:t>
                      </a:r>
                      <a:r>
                        <a:rPr 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、融資</a:t>
                      </a:r>
                      <a:r>
                        <a:rPr lang="en-US"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 XX </a:t>
                      </a:r>
                      <a:r>
                        <a:rPr 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等）</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85391069"/>
                  </a:ext>
                </a:extLst>
              </a:tr>
              <a:tr h="315990">
                <a:tc>
                  <a:txBody>
                    <a:bodyPr/>
                    <a:lstStyle/>
                    <a:p>
                      <a:pPr>
                        <a:buNone/>
                      </a:pPr>
                      <a:r>
                        <a:rPr 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借入残高</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None/>
                      </a:pPr>
                      <a:r>
                        <a:rPr lang="en-US"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XXX</a:t>
                      </a:r>
                      <a:r>
                        <a:rPr 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百万円</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85575171"/>
                  </a:ext>
                </a:extLst>
              </a:tr>
              <a:tr h="315990">
                <a:tc>
                  <a:txBody>
                    <a:bodyPr/>
                    <a:lstStyle/>
                    <a:p>
                      <a:pPr>
                        <a:buNone/>
                      </a:pPr>
                      <a:r>
                        <a:rPr lang="ja-JP" sz="1400" b="0" kern="10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月次返済額</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None/>
                      </a:pPr>
                      <a:r>
                        <a:rPr lang="en-US"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XXX</a:t>
                      </a:r>
                      <a:r>
                        <a:rPr 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百万円／月</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26856518"/>
                  </a:ext>
                </a:extLst>
              </a:tr>
              <a:tr h="315990">
                <a:tc>
                  <a:txBody>
                    <a:bodyPr/>
                    <a:lstStyle/>
                    <a:p>
                      <a:pPr>
                        <a:buNone/>
                      </a:pPr>
                      <a:r>
                        <a:rPr lang="ja-JP" sz="1400" b="0" kern="10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主な借入先</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None/>
                      </a:pPr>
                      <a:r>
                        <a:rPr 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金融機関名・制度融資等</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84601294"/>
                  </a:ext>
                </a:extLst>
              </a:tr>
              <a:tr h="2056525">
                <a:tc>
                  <a:txBody>
                    <a:bodyPr/>
                    <a:lstStyle/>
                    <a:p>
                      <a:pPr>
                        <a:buNone/>
                      </a:pPr>
                      <a:r>
                        <a:rPr 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今後の調達予定</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None/>
                      </a:pPr>
                      <a:r>
                        <a:rPr lang="ja-JP" altLang="en-US"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記載例）</a:t>
                      </a:r>
                      <a:endParaRPr lang="en-US" alt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endParaRPr>
                    </a:p>
                    <a:p>
                      <a:pPr>
                        <a:buNone/>
                      </a:pPr>
                      <a:r>
                        <a:rPr lang="ja-JP" altLang="en-US"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○月までに総額</a:t>
                      </a:r>
                      <a:r>
                        <a:rPr lang="en-US" alt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XXX</a:t>
                      </a:r>
                      <a:r>
                        <a:rPr lang="ja-JP" altLang="en-US"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百万円を調達予定</a:t>
                      </a:r>
                    </a:p>
                    <a:p>
                      <a:pPr>
                        <a:buNone/>
                      </a:pPr>
                      <a:r>
                        <a:rPr lang="ja-JP" altLang="en-US"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（内訳・進捗）</a:t>
                      </a:r>
                    </a:p>
                    <a:p>
                      <a:pPr>
                        <a:buNone/>
                      </a:pPr>
                      <a:r>
                        <a:rPr lang="ja-JP" altLang="en-US"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・○月：</a:t>
                      </a:r>
                      <a:r>
                        <a:rPr lang="en-US" alt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XX</a:t>
                      </a:r>
                      <a:r>
                        <a:rPr lang="ja-JP" altLang="en-US"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百万円（</a:t>
                      </a:r>
                      <a:r>
                        <a:rPr lang="en-US" alt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VC</a:t>
                      </a:r>
                      <a:r>
                        <a:rPr lang="ja-JP" altLang="en-US"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／シリーズ</a:t>
                      </a:r>
                      <a:r>
                        <a:rPr lang="en-US" alt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A</a:t>
                      </a:r>
                      <a:r>
                        <a:rPr lang="ja-JP" altLang="en-US"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追加出資）</a:t>
                      </a:r>
                      <a:r>
                        <a:rPr lang="en-US" alt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a:t>
                      </a:r>
                      <a:r>
                        <a:rPr lang="ja-JP" altLang="en-US"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基本合意済</a:t>
                      </a:r>
                      <a:r>
                        <a:rPr lang="en-US" alt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a:t>
                      </a:r>
                    </a:p>
                    <a:p>
                      <a:pPr>
                        <a:buNone/>
                      </a:pPr>
                      <a:r>
                        <a:rPr lang="ja-JP" altLang="en-US"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・○月：</a:t>
                      </a:r>
                      <a:r>
                        <a:rPr lang="en-US" alt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XX</a:t>
                      </a:r>
                      <a:r>
                        <a:rPr lang="ja-JP" altLang="en-US"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百万円（金融機関融資）</a:t>
                      </a:r>
                      <a:r>
                        <a:rPr lang="en-US" alt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a:t>
                      </a:r>
                      <a:r>
                        <a:rPr lang="ja-JP" altLang="en-US"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審査申込済</a:t>
                      </a:r>
                      <a:r>
                        <a:rPr lang="en-US" alt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a:t>
                      </a:r>
                    </a:p>
                    <a:p>
                      <a:pPr>
                        <a:buNone/>
                      </a:pPr>
                      <a:r>
                        <a:rPr lang="ja-JP" altLang="en-US"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・○月：</a:t>
                      </a:r>
                      <a:r>
                        <a:rPr lang="en-US" alt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XX</a:t>
                      </a:r>
                      <a:r>
                        <a:rPr lang="ja-JP" altLang="en-US"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百万円（補助金交付予定）</a:t>
                      </a:r>
                      <a:r>
                        <a:rPr lang="en-US" alt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a:t>
                      </a:r>
                      <a:r>
                        <a:rPr lang="ja-JP" altLang="en-US"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採択済</a:t>
                      </a:r>
                      <a:r>
                        <a:rPr lang="en-US" alt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a:t>
                      </a:r>
                    </a:p>
                    <a:p>
                      <a:pPr>
                        <a:buNone/>
                      </a:pPr>
                      <a:r>
                        <a:rPr lang="ja-JP" altLang="en-US"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・○月：</a:t>
                      </a:r>
                      <a:r>
                        <a:rPr lang="en-US" alt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XX</a:t>
                      </a:r>
                      <a:r>
                        <a:rPr lang="ja-JP" altLang="en-US"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百万円（新規投資家）</a:t>
                      </a:r>
                      <a:r>
                        <a:rPr lang="en-US" alt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a:t>
                      </a:r>
                      <a:r>
                        <a:rPr lang="ja-JP" altLang="en-US"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協議中</a:t>
                      </a:r>
                      <a:r>
                        <a:rPr lang="en-US" alt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5110366"/>
                  </a:ext>
                </a:extLst>
              </a:tr>
              <a:tr h="315990">
                <a:tc>
                  <a:txBody>
                    <a:bodyPr/>
                    <a:lstStyle/>
                    <a:p>
                      <a:pPr>
                        <a:buNone/>
                      </a:pPr>
                      <a:r>
                        <a:rPr 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資金繰り懸念</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None/>
                      </a:pPr>
                      <a:r>
                        <a:rPr 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現時点で懸念なし／</a:t>
                      </a:r>
                      <a:r>
                        <a:rPr lang="en-US"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a:t>
                      </a:r>
                      <a:r>
                        <a:rPr 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月以降追加調達必要 等</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6980204"/>
                  </a:ext>
                </a:extLst>
              </a:tr>
              <a:tr h="315990">
                <a:tc>
                  <a:txBody>
                    <a:bodyPr/>
                    <a:lstStyle/>
                    <a:p>
                      <a:pPr>
                        <a:buNone/>
                      </a:pPr>
                      <a:r>
                        <a:rPr 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本件実施への影響</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None/>
                      </a:pPr>
                      <a:r>
                        <a:rPr lang="ja-JP" sz="14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本件実施に必要な資金は確保済／自己資金で対応可能 等</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17211511"/>
                  </a:ext>
                </a:extLst>
              </a:tr>
            </a:tbl>
          </a:graphicData>
        </a:graphic>
      </p:graphicFrame>
      <p:sp>
        <p:nvSpPr>
          <p:cNvPr id="8" name="スライド番号プレースホルダー 7">
            <a:extLst>
              <a:ext uri="{FF2B5EF4-FFF2-40B4-BE49-F238E27FC236}">
                <a16:creationId xmlns:a16="http://schemas.microsoft.com/office/drawing/2014/main" id="{3E3110F4-D242-6124-D8CB-7264BC32CA8B}"/>
              </a:ext>
            </a:extLst>
          </p:cNvPr>
          <p:cNvSpPr>
            <a:spLocks noGrp="1"/>
          </p:cNvSpPr>
          <p:nvPr>
            <p:ph type="sldNum" sz="quarter" idx="12"/>
          </p:nvPr>
        </p:nvSpPr>
        <p:spPr/>
        <p:txBody>
          <a:bodyPr/>
          <a:lstStyle/>
          <a:p>
            <a:pPr>
              <a:defRPr/>
            </a:pPr>
            <a:fld id="{96BA3565-E867-44AF-9D39-29D41BFB608A}" type="slidenum">
              <a:rPr lang="ja-JP" altLang="en-US" smtClean="0"/>
              <a:pPr>
                <a:defRPr/>
              </a:pPr>
              <a:t>16</a:t>
            </a:fld>
            <a:endParaRPr lang="ja-JP" altLang="en-US"/>
          </a:p>
        </p:txBody>
      </p:sp>
      <p:sp>
        <p:nvSpPr>
          <p:cNvPr id="4" name="タイトル 9">
            <a:extLst>
              <a:ext uri="{FF2B5EF4-FFF2-40B4-BE49-F238E27FC236}">
                <a16:creationId xmlns:a16="http://schemas.microsoft.com/office/drawing/2014/main" id="{A96629EE-EA06-0BB2-6B87-90B2B97BCBD3}"/>
              </a:ext>
            </a:extLst>
          </p:cNvPr>
          <p:cNvSpPr txBox="1">
            <a:spLocks/>
          </p:cNvSpPr>
          <p:nvPr/>
        </p:nvSpPr>
        <p:spPr bwMode="gray">
          <a:xfrm>
            <a:off x="339146" y="1240105"/>
            <a:ext cx="9113854" cy="8826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Autofit/>
          </a:bodyPr>
          <a:lstStyle>
            <a:lvl1pPr algn="l" defTabSz="990564" rtl="0" eaLnBrk="1" latinLnBrk="0" hangingPunct="1">
              <a:spcBef>
                <a:spcPct val="0"/>
              </a:spcBef>
              <a:buNone/>
              <a:defRPr kumimoji="1" sz="3200" b="1" kern="1200" baseline="0">
                <a:solidFill>
                  <a:schemeClr val="tx1"/>
                </a:solidFill>
                <a:latin typeface="HGP創英角ｺﾞｼｯｸUB" panose="020B0900000000000000" pitchFamily="50" charset="-128"/>
                <a:ea typeface="HGP創英角ｺﾞｼｯｸUB" panose="020B0900000000000000" pitchFamily="50" charset="-128"/>
                <a:cs typeface="+mj-cs"/>
                <a:sym typeface="+mj-lt"/>
              </a:defRPr>
            </a:lvl1pPr>
          </a:lstStyle>
          <a:p>
            <a:pPr algn="ctr" fontAlgn="auto">
              <a:spcAft>
                <a:spcPts val="0"/>
              </a:spcAft>
            </a:pPr>
            <a:r>
              <a:rPr lang="ja-JP" altLang="en-US" sz="1600" dirty="0">
                <a:solidFill>
                  <a:srgbClr val="FF0000"/>
                </a:solidFill>
                <a:latin typeface="Meiryo UI" panose="020B0604030504040204" pitchFamily="34" charset="-128"/>
                <a:ea typeface="Meiryo UI" panose="020B0604030504040204" pitchFamily="34" charset="-128"/>
              </a:rPr>
              <a:t>債務・資金調達状況／今後の見込み</a:t>
            </a:r>
            <a:endParaRPr lang="en-US" altLang="ja-JP" sz="1600" dirty="0">
              <a:solidFill>
                <a:srgbClr val="FF0000"/>
              </a:solidFill>
              <a:latin typeface="Meiryo UI" panose="020B0604030504040204" pitchFamily="34" charset="-128"/>
              <a:ea typeface="Meiryo UI" panose="020B0604030504040204" pitchFamily="34" charset="-128"/>
            </a:endParaRPr>
          </a:p>
          <a:p>
            <a:pPr algn="ctr" fontAlgn="auto">
              <a:spcAft>
                <a:spcPts val="0"/>
              </a:spcAft>
            </a:pPr>
            <a:r>
              <a:rPr lang="ja-JP" altLang="en-US" sz="1200" b="0" dirty="0">
                <a:solidFill>
                  <a:srgbClr val="FF0000"/>
                </a:solidFill>
                <a:latin typeface="Meiryo UI" panose="020B0604030504040204" pitchFamily="34" charset="-128"/>
                <a:ea typeface="Meiryo UI" panose="020B0604030504040204" pitchFamily="34" charset="-128"/>
              </a:rPr>
              <a:t>既存の借入・出資状況、返済負担、今後の資金調達予定について、本件実施への影響が分かるように記載してください。</a:t>
            </a:r>
            <a:endParaRPr lang="en-US" altLang="ja-JP" sz="1200" b="0" dirty="0">
              <a:solidFill>
                <a:srgbClr val="FF0000"/>
              </a:solidFill>
              <a:latin typeface="Meiryo UI" panose="020B0604030504040204" pitchFamily="34" charset="-128"/>
              <a:ea typeface="Meiryo UI" panose="020B0604030504040204" pitchFamily="34" charset="-128"/>
            </a:endParaRPr>
          </a:p>
          <a:p>
            <a:pPr algn="ctr" fontAlgn="auto">
              <a:spcAft>
                <a:spcPts val="0"/>
              </a:spcAft>
            </a:pPr>
            <a:r>
              <a:rPr lang="ja-JP" altLang="en-US" sz="1200" b="0" dirty="0">
                <a:solidFill>
                  <a:srgbClr val="FF0000"/>
                </a:solidFill>
                <a:latin typeface="Meiryo UI" panose="020B0604030504040204" pitchFamily="34" charset="-128"/>
                <a:ea typeface="Meiryo UI" panose="020B0604030504040204" pitchFamily="34" charset="-128"/>
              </a:rPr>
              <a:t>今後予定している資金調達について、時期・金額・調達先・進捗状況が分かるよう、予定している内容を漏れなく記載してください。</a:t>
            </a:r>
          </a:p>
          <a:p>
            <a:pPr algn="ctr" fontAlgn="auto">
              <a:spcAft>
                <a:spcPts val="0"/>
              </a:spcAft>
            </a:pPr>
            <a:endParaRPr lang="ja-JP" altLang="en-US" sz="1600" b="0" dirty="0">
              <a:solidFill>
                <a:srgbClr val="FF0000"/>
              </a:solidFill>
              <a:latin typeface="Meiryo UI" panose="020B0604030504040204" pitchFamily="34" charset="-128"/>
              <a:ea typeface="Meiryo UI" panose="020B0604030504040204" pitchFamily="34" charset="-128"/>
            </a:endParaRPr>
          </a:p>
        </p:txBody>
      </p:sp>
    </p:spTree>
    <p:extLst>
      <p:ext uri="{BB962C8B-B14F-4D97-AF65-F5344CB8AC3E}">
        <p14:creationId xmlns:p14="http://schemas.microsoft.com/office/powerpoint/2010/main" val="23804474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タイトル 9">
            <a:extLst>
              <a:ext uri="{FF2B5EF4-FFF2-40B4-BE49-F238E27FC236}">
                <a16:creationId xmlns:a16="http://schemas.microsoft.com/office/drawing/2014/main" id="{D066B3B8-E68B-4F2D-B692-362DCA06D0AC}"/>
              </a:ext>
            </a:extLst>
          </p:cNvPr>
          <p:cNvSpPr>
            <a:spLocks noGrp="1"/>
          </p:cNvSpPr>
          <p:nvPr>
            <p:ph type="title"/>
          </p:nvPr>
        </p:nvSpPr>
        <p:spPr>
          <a:xfrm>
            <a:off x="0" y="1"/>
            <a:ext cx="8543925" cy="56206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p>
            <a:r>
              <a:rPr lang="ja-JP" altLang="en-US" sz="2000" b="1">
                <a:latin typeface="Meiryo UI" panose="020B0604030504040204" pitchFamily="50" charset="-128"/>
                <a:ea typeface="Meiryo UI" panose="020B0604030504040204" pitchFamily="50" charset="-128"/>
              </a:rPr>
              <a:t>企業概要</a:t>
            </a:r>
          </a:p>
        </p:txBody>
      </p:sp>
      <p:graphicFrame>
        <p:nvGraphicFramePr>
          <p:cNvPr id="5" name="表 4">
            <a:extLst>
              <a:ext uri="{FF2B5EF4-FFF2-40B4-BE49-F238E27FC236}">
                <a16:creationId xmlns:a16="http://schemas.microsoft.com/office/drawing/2014/main" id="{BC6062FB-9B4C-4595-AEC6-E466582B2C1C}"/>
              </a:ext>
            </a:extLst>
          </p:cNvPr>
          <p:cNvGraphicFramePr>
            <a:graphicFrameLocks noGrp="1"/>
          </p:cNvGraphicFramePr>
          <p:nvPr>
            <p:extLst>
              <p:ext uri="{D42A27DB-BD31-4B8C-83A1-F6EECF244321}">
                <p14:modId xmlns:p14="http://schemas.microsoft.com/office/powerpoint/2010/main" val="655561815"/>
              </p:ext>
            </p:extLst>
          </p:nvPr>
        </p:nvGraphicFramePr>
        <p:xfrm>
          <a:off x="856273" y="1026072"/>
          <a:ext cx="8193454" cy="5002793"/>
        </p:xfrm>
        <a:graphic>
          <a:graphicData uri="http://schemas.openxmlformats.org/drawingml/2006/table">
            <a:tbl>
              <a:tblPr firstRow="1" firstCol="1" bandRow="1">
                <a:tableStyleId>{5C22544A-7EE6-4342-B048-85BDC9FD1C3A}</a:tableStyleId>
              </a:tblPr>
              <a:tblGrid>
                <a:gridCol w="2052515">
                  <a:extLst>
                    <a:ext uri="{9D8B030D-6E8A-4147-A177-3AD203B41FA5}">
                      <a16:colId xmlns:a16="http://schemas.microsoft.com/office/drawing/2014/main" val="3915567555"/>
                    </a:ext>
                  </a:extLst>
                </a:gridCol>
                <a:gridCol w="6140939">
                  <a:extLst>
                    <a:ext uri="{9D8B030D-6E8A-4147-A177-3AD203B41FA5}">
                      <a16:colId xmlns:a16="http://schemas.microsoft.com/office/drawing/2014/main" val="3934024063"/>
                    </a:ext>
                  </a:extLst>
                </a:gridCol>
              </a:tblGrid>
              <a:tr h="450933">
                <a:tc>
                  <a:txBody>
                    <a:bodyPr/>
                    <a:lstStyle/>
                    <a:p>
                      <a:pPr marL="133350" indent="-133350" algn="ctr">
                        <a:lnSpc>
                          <a:spcPts val="1800"/>
                        </a:lnSpc>
                        <a:spcAft>
                          <a:spcPts val="0"/>
                        </a:spcAft>
                      </a:pPr>
                      <a:r>
                        <a:rPr kumimoji="1" lang="ja-JP" altLang="en-US" sz="1400" b="0" kern="1200">
                          <a:solidFill>
                            <a:schemeClr val="tx1"/>
                          </a:solidFill>
                          <a:effectLst/>
                          <a:latin typeface="Meiryo UI" panose="020B0604030504040204" pitchFamily="34" charset="-128"/>
                          <a:ea typeface="Meiryo UI" panose="020B0604030504040204" pitchFamily="34" charset="-128"/>
                          <a:cs typeface="+mn-cs"/>
                        </a:rPr>
                        <a:t>本社所在地</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lvl="0" indent="0" algn="l">
                        <a:lnSpc>
                          <a:spcPts val="1800"/>
                        </a:lnSpc>
                        <a:spcAft>
                          <a:spcPts val="0"/>
                        </a:spcAft>
                      </a:pPr>
                      <a:r>
                        <a:rPr kumimoji="1" lang="ja-JP" altLang="en-US" sz="1200" b="0" dirty="0">
                          <a:solidFill>
                            <a:srgbClr val="FF0000"/>
                          </a:solidFill>
                          <a:effectLst/>
                          <a:latin typeface="Meiryo UI" panose="020B0604030504040204" pitchFamily="50" charset="-128"/>
                          <a:ea typeface="Meiryo UI" panose="020B0604030504040204" pitchFamily="50" charset="-128"/>
                        </a:rPr>
                        <a:t>貴社の本社所在地を記載してください</a:t>
                      </a:r>
                      <a:r>
                        <a:rPr lang="ja-JP" altLang="en-US" sz="1200" b="0" dirty="0">
                          <a:solidFill>
                            <a:srgbClr val="FF0000"/>
                          </a:solidFill>
                          <a:effectLst/>
                          <a:latin typeface="Meiryo UI" panose="020B0604030504040204" pitchFamily="34" charset="-128"/>
                          <a:ea typeface="Meiryo UI" panose="020B0604030504040204" pitchFamily="34" charset="-128"/>
                        </a:rPr>
                        <a:t>。</a:t>
                      </a:r>
                      <a:endParaRPr lang="ja-JP" sz="1200" b="0" dirty="0">
                        <a:solidFill>
                          <a:schemeClr val="tx1"/>
                        </a:solidFill>
                        <a:effectLst/>
                        <a:latin typeface="Meiryo UI" panose="020B0604030504040204" pitchFamily="34" charset="-128"/>
                        <a:ea typeface="Meiryo UI" panose="020B0604030504040204" pitchFamily="34"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93002910"/>
                  </a:ext>
                </a:extLst>
              </a:tr>
              <a:tr h="450933">
                <a:tc>
                  <a:txBody>
                    <a:bodyPr/>
                    <a:lstStyle/>
                    <a:p>
                      <a:pPr marL="133350" indent="-133350" algn="ctr">
                        <a:lnSpc>
                          <a:spcPts val="1800"/>
                        </a:lnSpc>
                        <a:spcAft>
                          <a:spcPts val="0"/>
                        </a:spcAft>
                      </a:pPr>
                      <a:r>
                        <a:rPr kumimoji="1" lang="ja-JP" altLang="en-US" sz="1400" b="0" kern="1200">
                          <a:solidFill>
                            <a:schemeClr val="tx1"/>
                          </a:solidFill>
                          <a:effectLst/>
                          <a:latin typeface="Meiryo UI" panose="020B0604030504040204" pitchFamily="34" charset="-128"/>
                          <a:ea typeface="Meiryo UI" panose="020B0604030504040204" pitchFamily="34" charset="-128"/>
                          <a:cs typeface="+mn-cs"/>
                        </a:rPr>
                        <a:t>代表者名</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lvl="0" indent="0" algn="l">
                        <a:lnSpc>
                          <a:spcPts val="1800"/>
                        </a:lnSpc>
                        <a:spcAft>
                          <a:spcPts val="0"/>
                        </a:spcAft>
                      </a:pPr>
                      <a:r>
                        <a:rPr lang="ja-JP" altLang="en-US" sz="1200" b="0" dirty="0">
                          <a:solidFill>
                            <a:srgbClr val="FF0000"/>
                          </a:solidFill>
                          <a:effectLst/>
                          <a:latin typeface="Meiryo UI" panose="020B0604030504040204" pitchFamily="34" charset="-128"/>
                          <a:ea typeface="Meiryo UI" panose="020B0604030504040204" pitchFamily="34" charset="-128"/>
                        </a:rPr>
                        <a:t>貴社の代表者名を記載してください。</a:t>
                      </a:r>
                      <a:endParaRPr lang="ja-JP" sz="1200" b="0" dirty="0">
                        <a:solidFill>
                          <a:srgbClr val="FF0000"/>
                        </a:solidFill>
                        <a:effectLst/>
                        <a:latin typeface="Meiryo UI" panose="020B0604030504040204" pitchFamily="34" charset="-128"/>
                        <a:ea typeface="Meiryo UI" panose="020B0604030504040204" pitchFamily="34"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694579390"/>
                  </a:ext>
                </a:extLst>
              </a:tr>
              <a:tr h="450933">
                <a:tc>
                  <a:txBody>
                    <a:bodyPr/>
                    <a:lstStyle/>
                    <a:p>
                      <a:pPr marL="133350" indent="-133350" algn="ctr">
                        <a:lnSpc>
                          <a:spcPts val="1800"/>
                        </a:lnSpc>
                        <a:spcAft>
                          <a:spcPts val="0"/>
                        </a:spcAft>
                      </a:pPr>
                      <a:r>
                        <a:rPr kumimoji="1" lang="ja-JP" altLang="en-US" sz="1400" b="0" kern="1200">
                          <a:solidFill>
                            <a:schemeClr val="tx1"/>
                          </a:solidFill>
                          <a:effectLst/>
                          <a:latin typeface="Meiryo UI" panose="020B0604030504040204" pitchFamily="34" charset="-128"/>
                          <a:ea typeface="Meiryo UI" panose="020B0604030504040204" pitchFamily="34" charset="-128"/>
                          <a:cs typeface="+mn-cs"/>
                        </a:rPr>
                        <a:t>資本金</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lvl="0" indent="0" algn="l">
                        <a:lnSpc>
                          <a:spcPts val="1800"/>
                        </a:lnSpc>
                        <a:spcAft>
                          <a:spcPts val="0"/>
                        </a:spcAft>
                      </a:pPr>
                      <a:r>
                        <a:rPr lang="ja-JP" altLang="en-US" sz="1200" b="0" dirty="0">
                          <a:solidFill>
                            <a:srgbClr val="FF0000"/>
                          </a:solidFill>
                          <a:effectLst/>
                          <a:latin typeface="Meiryo UI" panose="020B0604030504040204" pitchFamily="34" charset="-128"/>
                          <a:ea typeface="Meiryo UI" panose="020B0604030504040204" pitchFamily="34" charset="-128"/>
                        </a:rPr>
                        <a:t>貴社の資本金額を記載してください。</a:t>
                      </a:r>
                      <a:endParaRPr lang="ja-JP" sz="1200" b="0" dirty="0">
                        <a:solidFill>
                          <a:srgbClr val="FF0000"/>
                        </a:solidFill>
                        <a:effectLst/>
                        <a:latin typeface="Meiryo UI" panose="020B0604030504040204" pitchFamily="34" charset="-128"/>
                        <a:ea typeface="Meiryo UI" panose="020B0604030504040204" pitchFamily="34"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083423954"/>
                  </a:ext>
                </a:extLst>
              </a:tr>
              <a:tr h="450933">
                <a:tc>
                  <a:txBody>
                    <a:bodyPr/>
                    <a:lstStyle/>
                    <a:p>
                      <a:pPr marL="133350" indent="-133350" algn="ctr">
                        <a:lnSpc>
                          <a:spcPts val="1800"/>
                        </a:lnSpc>
                        <a:spcAft>
                          <a:spcPts val="0"/>
                        </a:spcAft>
                      </a:pPr>
                      <a:r>
                        <a:rPr kumimoji="1" lang="ja-JP" altLang="en-US" sz="1400" b="0" kern="1200">
                          <a:solidFill>
                            <a:schemeClr val="tx1"/>
                          </a:solidFill>
                          <a:effectLst/>
                          <a:latin typeface="Meiryo UI" panose="020B0604030504040204" pitchFamily="34" charset="-128"/>
                          <a:ea typeface="Meiryo UI" panose="020B0604030504040204" pitchFamily="34" charset="-128"/>
                          <a:cs typeface="+mn-cs"/>
                        </a:rPr>
                        <a:t>創業年月日</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lvl="0" indent="0" algn="l">
                        <a:lnSpc>
                          <a:spcPts val="1800"/>
                        </a:lnSpc>
                        <a:spcAft>
                          <a:spcPts val="0"/>
                        </a:spcAft>
                      </a:pPr>
                      <a:r>
                        <a:rPr lang="ja-JP" altLang="en-US" sz="1200" b="0" dirty="0">
                          <a:solidFill>
                            <a:srgbClr val="FF0000"/>
                          </a:solidFill>
                          <a:effectLst/>
                          <a:latin typeface="Meiryo UI" panose="020B0604030504040204" pitchFamily="34" charset="-128"/>
                          <a:ea typeface="Meiryo UI" panose="020B0604030504040204" pitchFamily="34" charset="-128"/>
                        </a:rPr>
                        <a:t>事業を開始した年月日を記載してください。</a:t>
                      </a:r>
                      <a:endParaRPr lang="ja-JP" sz="1200" b="0" dirty="0">
                        <a:solidFill>
                          <a:srgbClr val="FF0000"/>
                        </a:solidFill>
                        <a:effectLst/>
                        <a:latin typeface="Meiryo UI" panose="020B0604030504040204" pitchFamily="34" charset="-128"/>
                        <a:ea typeface="Meiryo UI" panose="020B0604030504040204" pitchFamily="34"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003863475"/>
                  </a:ext>
                </a:extLst>
              </a:tr>
              <a:tr h="473558">
                <a:tc>
                  <a:txBody>
                    <a:bodyPr/>
                    <a:lstStyle/>
                    <a:p>
                      <a:pPr marL="133350" indent="-133350" algn="ctr">
                        <a:lnSpc>
                          <a:spcPts val="1800"/>
                        </a:lnSpc>
                        <a:spcAft>
                          <a:spcPts val="0"/>
                        </a:spcAft>
                      </a:pPr>
                      <a:r>
                        <a:rPr kumimoji="1" lang="ja-JP" altLang="en-US" sz="1400" b="0" kern="1200">
                          <a:solidFill>
                            <a:schemeClr val="tx1"/>
                          </a:solidFill>
                          <a:effectLst/>
                          <a:latin typeface="Meiryo UI" panose="020B0604030504040204" pitchFamily="34" charset="-128"/>
                          <a:ea typeface="Meiryo UI" panose="020B0604030504040204" pitchFamily="34" charset="-128"/>
                          <a:cs typeface="+mn-cs"/>
                        </a:rPr>
                        <a:t>社員数</a:t>
                      </a:r>
                      <a:endParaRPr kumimoji="1" lang="en-US" altLang="ja-JP" sz="1400" b="0" kern="1200">
                        <a:solidFill>
                          <a:schemeClr val="tx1"/>
                        </a:solidFill>
                        <a:effectLst/>
                        <a:latin typeface="Meiryo UI" panose="020B0604030504040204" pitchFamily="34" charset="-128"/>
                        <a:ea typeface="Meiryo UI" panose="020B0604030504040204" pitchFamily="34" charset="-128"/>
                        <a:cs typeface="+mn-cs"/>
                      </a:endParaRPr>
                    </a:p>
                    <a:p>
                      <a:pPr marL="133350" marR="0" lvl="0" indent="-133350" algn="ctr" defTabSz="914400" rtl="0" eaLnBrk="1" fontAlgn="auto" latinLnBrk="0" hangingPunct="1">
                        <a:lnSpc>
                          <a:spcPts val="1800"/>
                        </a:lnSpc>
                        <a:spcBef>
                          <a:spcPts val="0"/>
                        </a:spcBef>
                        <a:spcAft>
                          <a:spcPts val="0"/>
                        </a:spcAft>
                        <a:buClrTx/>
                        <a:buSzTx/>
                        <a:buFontTx/>
                        <a:buNone/>
                        <a:tabLst/>
                        <a:defRPr/>
                      </a:pPr>
                      <a:r>
                        <a:rPr kumimoji="1" lang="ja-JP" altLang="en-US" sz="1400" b="0" kern="1200">
                          <a:solidFill>
                            <a:schemeClr val="tx1"/>
                          </a:solidFill>
                          <a:effectLst/>
                          <a:latin typeface="Meiryo UI" panose="020B0604030504040204" pitchFamily="34" charset="-128"/>
                          <a:ea typeface="Meiryo UI" panose="020B0604030504040204" pitchFamily="34" charset="-128"/>
                          <a:cs typeface="+mn-cs"/>
                        </a:rPr>
                        <a:t>（うち、正社員数）</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lvl="0" indent="0" algn="l">
                        <a:lnSpc>
                          <a:spcPts val="1800"/>
                        </a:lnSpc>
                        <a:spcAft>
                          <a:spcPts val="0"/>
                        </a:spcAft>
                      </a:pPr>
                      <a:r>
                        <a:rPr lang="ja-JP" altLang="en-US" sz="1200" b="0" dirty="0">
                          <a:solidFill>
                            <a:srgbClr val="FF0000"/>
                          </a:solidFill>
                          <a:effectLst/>
                          <a:latin typeface="Meiryo UI" panose="020B0604030504040204" pitchFamily="34" charset="-128"/>
                          <a:ea typeface="Meiryo UI" panose="020B0604030504040204" pitchFamily="34" charset="-128"/>
                          <a:cs typeface="Times New Roman" panose="02020603050405020304" pitchFamily="18" charset="0"/>
                        </a:rPr>
                        <a:t>正社員数が分かるよう社員数を記載してください</a:t>
                      </a:r>
                      <a:r>
                        <a:rPr lang="ja-JP" altLang="en-US" sz="1200" b="0" dirty="0">
                          <a:solidFill>
                            <a:srgbClr val="FF0000"/>
                          </a:solidFill>
                          <a:effectLst/>
                          <a:latin typeface="Meiryo UI" panose="020B0604030504040204" pitchFamily="34" charset="-128"/>
                          <a:ea typeface="Meiryo UI" panose="020B0604030504040204" pitchFamily="34" charset="-128"/>
                        </a:rPr>
                        <a:t>。</a:t>
                      </a:r>
                      <a:endParaRPr lang="ja-JP" sz="1200" b="0" dirty="0">
                        <a:solidFill>
                          <a:srgbClr val="FF0000"/>
                        </a:solidFill>
                        <a:effectLst/>
                        <a:latin typeface="Meiryo UI" panose="020B0604030504040204" pitchFamily="34" charset="-128"/>
                        <a:ea typeface="Meiryo UI" panose="020B0604030504040204" pitchFamily="34"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167710060"/>
                  </a:ext>
                </a:extLst>
              </a:tr>
              <a:tr h="450933">
                <a:tc>
                  <a:txBody>
                    <a:bodyPr/>
                    <a:lstStyle/>
                    <a:p>
                      <a:pPr marL="133350" marR="0" lvl="0" indent="-133350" algn="ctr" defTabSz="914400" rtl="0" eaLnBrk="1" fontAlgn="auto" latinLnBrk="0" hangingPunct="1">
                        <a:lnSpc>
                          <a:spcPts val="1800"/>
                        </a:lnSpc>
                        <a:spcBef>
                          <a:spcPts val="0"/>
                        </a:spcBef>
                        <a:spcAft>
                          <a:spcPts val="0"/>
                        </a:spcAft>
                        <a:buClrTx/>
                        <a:buSzTx/>
                        <a:buFontTx/>
                        <a:buNone/>
                        <a:tabLst/>
                        <a:defRPr/>
                      </a:pPr>
                      <a:r>
                        <a:rPr kumimoji="1" lang="ja-JP" altLang="en-US" sz="1400" b="0" kern="1200">
                          <a:solidFill>
                            <a:schemeClr val="tx1"/>
                          </a:solidFill>
                          <a:effectLst/>
                          <a:latin typeface="Meiryo UI" panose="020B0604030504040204" pitchFamily="34" charset="-128"/>
                          <a:ea typeface="Meiryo UI" panose="020B0604030504040204" pitchFamily="34" charset="-128"/>
                          <a:cs typeface="+mn-cs"/>
                        </a:rPr>
                        <a:t>ホームページ</a:t>
                      </a:r>
                      <a:r>
                        <a:rPr kumimoji="1" lang="en-US" altLang="ja-JP" sz="1400" b="0" kern="1200">
                          <a:solidFill>
                            <a:schemeClr val="tx1"/>
                          </a:solidFill>
                          <a:effectLst/>
                          <a:latin typeface="Meiryo UI" panose="020B0604030504040204" pitchFamily="34" charset="-128"/>
                          <a:ea typeface="Meiryo UI" panose="020B0604030504040204" pitchFamily="34" charset="-128"/>
                          <a:cs typeface="+mn-cs"/>
                        </a:rPr>
                        <a:t>URL</a:t>
                      </a:r>
                      <a:endParaRPr kumimoji="1" lang="ja-JP" altLang="en-US" sz="1400" b="0" kern="1200">
                        <a:solidFill>
                          <a:schemeClr val="tx1"/>
                        </a:solidFill>
                        <a:effectLst/>
                        <a:latin typeface="Meiryo UI" panose="020B0604030504040204" pitchFamily="34" charset="-128"/>
                        <a:ea typeface="Meiryo UI" panose="020B0604030504040204" pitchFamily="34" charset="-128"/>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lvl="0" indent="0" algn="l">
                        <a:lnSpc>
                          <a:spcPts val="1800"/>
                        </a:lnSpc>
                        <a:spcAft>
                          <a:spcPts val="0"/>
                        </a:spcAft>
                      </a:pPr>
                      <a:r>
                        <a:rPr lang="ja-JP" altLang="en-US" sz="1200" b="0" dirty="0">
                          <a:solidFill>
                            <a:srgbClr val="FF0000"/>
                          </a:solidFill>
                          <a:effectLst/>
                          <a:latin typeface="Meiryo UI" panose="020B0604030504040204" pitchFamily="34" charset="-128"/>
                          <a:ea typeface="Meiryo UI" panose="020B0604030504040204" pitchFamily="34" charset="-128"/>
                        </a:rPr>
                        <a:t>貴社の</a:t>
                      </a:r>
                      <a:r>
                        <a:rPr lang="en-US" altLang="ja-JP" sz="1200" b="0" dirty="0">
                          <a:solidFill>
                            <a:srgbClr val="FF0000"/>
                          </a:solidFill>
                          <a:effectLst/>
                          <a:latin typeface="Meiryo UI" panose="020B0604030504040204" pitchFamily="34" charset="-128"/>
                          <a:ea typeface="Meiryo UI" panose="020B0604030504040204" pitchFamily="34" charset="-128"/>
                        </a:rPr>
                        <a:t>HP</a:t>
                      </a:r>
                      <a:r>
                        <a:rPr lang="ja-JP" altLang="en-US" sz="1200" b="0" dirty="0">
                          <a:solidFill>
                            <a:srgbClr val="FF0000"/>
                          </a:solidFill>
                          <a:effectLst/>
                          <a:latin typeface="Meiryo UI" panose="020B0604030504040204" pitchFamily="34" charset="-128"/>
                          <a:ea typeface="Meiryo UI" panose="020B0604030504040204" pitchFamily="34" charset="-128"/>
                        </a:rPr>
                        <a:t>の</a:t>
                      </a:r>
                      <a:r>
                        <a:rPr lang="en-US" altLang="ja-JP" sz="1200" b="0" dirty="0">
                          <a:solidFill>
                            <a:srgbClr val="FF0000"/>
                          </a:solidFill>
                          <a:effectLst/>
                          <a:latin typeface="Meiryo UI" panose="020B0604030504040204" pitchFamily="34" charset="-128"/>
                          <a:ea typeface="Meiryo UI" panose="020B0604030504040204" pitchFamily="34" charset="-128"/>
                        </a:rPr>
                        <a:t>URL</a:t>
                      </a:r>
                      <a:r>
                        <a:rPr lang="ja-JP" altLang="en-US" sz="1200" b="0" dirty="0">
                          <a:solidFill>
                            <a:srgbClr val="FF0000"/>
                          </a:solidFill>
                          <a:effectLst/>
                          <a:latin typeface="Meiryo UI" panose="020B0604030504040204" pitchFamily="34" charset="-128"/>
                          <a:ea typeface="Meiryo UI" panose="020B0604030504040204" pitchFamily="34" charset="-128"/>
                        </a:rPr>
                        <a:t>を記載してください。</a:t>
                      </a:r>
                      <a:endParaRPr lang="ja-JP" sz="1200" b="0" dirty="0">
                        <a:solidFill>
                          <a:srgbClr val="FF0000"/>
                        </a:solidFill>
                        <a:effectLst/>
                        <a:latin typeface="Meiryo UI" panose="020B0604030504040204" pitchFamily="34" charset="-128"/>
                        <a:ea typeface="Meiryo UI" panose="020B0604030504040204" pitchFamily="34"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58326476"/>
                  </a:ext>
                </a:extLst>
              </a:tr>
              <a:tr h="2274570">
                <a:tc>
                  <a:txBody>
                    <a:bodyPr/>
                    <a:lstStyle/>
                    <a:p>
                      <a:pPr marL="133350" indent="-133350" algn="ctr">
                        <a:lnSpc>
                          <a:spcPts val="1800"/>
                        </a:lnSpc>
                        <a:spcAft>
                          <a:spcPts val="0"/>
                        </a:spcAft>
                      </a:pPr>
                      <a:r>
                        <a:rPr kumimoji="1" lang="ja-JP" altLang="en-US" sz="1400" b="0" strike="noStrike" kern="1200">
                          <a:solidFill>
                            <a:schemeClr val="tx1"/>
                          </a:solidFill>
                          <a:effectLst/>
                          <a:latin typeface="Meiryo UI" panose="020B0604030504040204" pitchFamily="34" charset="-128"/>
                          <a:ea typeface="Meiryo UI" panose="020B0604030504040204" pitchFamily="34" charset="-128"/>
                          <a:cs typeface="+mn-cs"/>
                        </a:rPr>
                        <a:t>事業概要</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lvl="0" indent="0" algn="l">
                        <a:lnSpc>
                          <a:spcPts val="1800"/>
                        </a:lnSpc>
                        <a:spcAft>
                          <a:spcPts val="0"/>
                        </a:spcAft>
                      </a:pPr>
                      <a:r>
                        <a:rPr lang="ja-JP" altLang="en-US" sz="1200" b="0" dirty="0">
                          <a:solidFill>
                            <a:srgbClr val="FF0000"/>
                          </a:solidFill>
                          <a:effectLst/>
                          <a:latin typeface="Meiryo UI" panose="020B0604030504040204" pitchFamily="34" charset="-128"/>
                          <a:ea typeface="Meiryo UI" panose="020B0604030504040204" pitchFamily="34" charset="-128"/>
                        </a:rPr>
                        <a:t>貴社の事業概要を記載してください。</a:t>
                      </a:r>
                      <a:endParaRPr lang="ja-JP" sz="1200" b="0" dirty="0">
                        <a:solidFill>
                          <a:srgbClr val="FF0000"/>
                        </a:solidFill>
                        <a:effectLst/>
                        <a:latin typeface="Meiryo UI" panose="020B0604030504040204" pitchFamily="34" charset="-128"/>
                        <a:ea typeface="Meiryo UI" panose="020B0604030504040204" pitchFamily="34"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49171570"/>
                  </a:ext>
                </a:extLst>
              </a:tr>
            </a:tbl>
          </a:graphicData>
        </a:graphic>
      </p:graphicFrame>
      <p:sp>
        <p:nvSpPr>
          <p:cNvPr id="2" name="スライド番号プレースホルダー 1">
            <a:extLst>
              <a:ext uri="{FF2B5EF4-FFF2-40B4-BE49-F238E27FC236}">
                <a16:creationId xmlns:a16="http://schemas.microsoft.com/office/drawing/2014/main" id="{BD8DCE74-4C44-4CC3-3635-F64CD557AB4F}"/>
              </a:ext>
            </a:extLst>
          </p:cNvPr>
          <p:cNvSpPr txBox="1">
            <a:spLocks/>
          </p:cNvSpPr>
          <p:nvPr/>
        </p:nvSpPr>
        <p:spPr>
          <a:xfrm>
            <a:off x="162485" y="6482773"/>
            <a:ext cx="180000" cy="169200"/>
          </a:xfrm>
        </p:spPr>
        <p:txBody>
          <a:bodyPr/>
          <a:lstStyle>
            <a:defPPr>
              <a:defRPr lang="en-US"/>
            </a:defPPr>
            <a:lvl1pPr algn="l" rtl="0" fontAlgn="base">
              <a:spcBef>
                <a:spcPct val="0"/>
              </a:spcBef>
              <a:spcAft>
                <a:spcPct val="0"/>
              </a:spcAft>
              <a:defRPr sz="1900" kern="1200">
                <a:solidFill>
                  <a:schemeClr val="tx1"/>
                </a:solidFill>
                <a:latin typeface="Arial" charset="0"/>
                <a:ea typeface="+mn-ea"/>
                <a:cs typeface="Arial"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endParaRPr lang="ja-JP" altLang="en-US">
              <a:latin typeface="Meiryo UI" panose="020B0604030504040204" pitchFamily="50" charset="-128"/>
              <a:ea typeface="Meiryo UI" panose="020B0604030504040204" pitchFamily="50" charset="-128"/>
            </a:endParaRPr>
          </a:p>
        </p:txBody>
      </p:sp>
      <p:sp>
        <p:nvSpPr>
          <p:cNvPr id="6" name="スライド番号プレースホルダー 5">
            <a:extLst>
              <a:ext uri="{FF2B5EF4-FFF2-40B4-BE49-F238E27FC236}">
                <a16:creationId xmlns:a16="http://schemas.microsoft.com/office/drawing/2014/main" id="{59AC548F-5E0E-081D-98D2-D74DA477F42A}"/>
              </a:ext>
            </a:extLst>
          </p:cNvPr>
          <p:cNvSpPr>
            <a:spLocks noGrp="1"/>
          </p:cNvSpPr>
          <p:nvPr>
            <p:ph type="sldNum" sz="quarter" idx="12"/>
          </p:nvPr>
        </p:nvSpPr>
        <p:spPr/>
        <p:txBody>
          <a:bodyPr/>
          <a:lstStyle/>
          <a:p>
            <a:pPr>
              <a:defRPr/>
            </a:pPr>
            <a:fld id="{96BA3565-E867-44AF-9D39-29D41BFB608A}" type="slidenum">
              <a:rPr lang="ja-JP" altLang="en-US" smtClean="0"/>
              <a:pPr>
                <a:defRPr/>
              </a:pPr>
              <a:t>2</a:t>
            </a:fld>
            <a:endParaRPr lang="ja-JP" altLang="en-US"/>
          </a:p>
        </p:txBody>
      </p:sp>
    </p:spTree>
    <p:extLst>
      <p:ext uri="{BB962C8B-B14F-4D97-AF65-F5344CB8AC3E}">
        <p14:creationId xmlns:p14="http://schemas.microsoft.com/office/powerpoint/2010/main" val="9969309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タイトル 9">
            <a:extLst>
              <a:ext uri="{FF2B5EF4-FFF2-40B4-BE49-F238E27FC236}">
                <a16:creationId xmlns:a16="http://schemas.microsoft.com/office/drawing/2014/main" id="{D066B3B8-E68B-4F2D-B692-362DCA06D0AC}"/>
              </a:ext>
            </a:extLst>
          </p:cNvPr>
          <p:cNvSpPr>
            <a:spLocks noGrp="1"/>
          </p:cNvSpPr>
          <p:nvPr>
            <p:ph type="title"/>
          </p:nvPr>
        </p:nvSpPr>
        <p:spPr>
          <a:xfrm>
            <a:off x="0" y="1"/>
            <a:ext cx="8543925" cy="56206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p>
            <a:r>
              <a:rPr lang="ja-JP" altLang="en-US" sz="2000" b="1">
                <a:latin typeface="Meiryo UI" panose="020B0604030504040204" pitchFamily="50" charset="-128"/>
                <a:ea typeface="Meiryo UI" panose="020B0604030504040204" pitchFamily="50" charset="-128"/>
              </a:rPr>
              <a:t>企業の</a:t>
            </a:r>
            <a:r>
              <a:rPr lang="en-US" altLang="ja-JP" sz="2000" b="1">
                <a:latin typeface="Meiryo UI" panose="020B0604030504040204" pitchFamily="50" charset="-128"/>
                <a:ea typeface="Meiryo UI" panose="020B0604030504040204" pitchFamily="50" charset="-128"/>
              </a:rPr>
              <a:t>MVV</a:t>
            </a:r>
            <a:endParaRPr lang="ja-JP" altLang="en-US" sz="2000" b="1">
              <a:latin typeface="Meiryo UI" panose="020B0604030504040204" pitchFamily="50" charset="-128"/>
              <a:ea typeface="Meiryo UI" panose="020B0604030504040204" pitchFamily="50" charset="-128"/>
            </a:endParaRPr>
          </a:p>
        </p:txBody>
      </p:sp>
      <p:sp>
        <p:nvSpPr>
          <p:cNvPr id="6" name="コンテンツ プレースホルダー 2">
            <a:extLst>
              <a:ext uri="{FF2B5EF4-FFF2-40B4-BE49-F238E27FC236}">
                <a16:creationId xmlns:a16="http://schemas.microsoft.com/office/drawing/2014/main" id="{35A5D32D-DBA4-8B12-E833-03A104604837}"/>
              </a:ext>
            </a:extLst>
          </p:cNvPr>
          <p:cNvSpPr txBox="1">
            <a:spLocks/>
          </p:cNvSpPr>
          <p:nvPr/>
        </p:nvSpPr>
        <p:spPr bwMode="auto">
          <a:xfrm>
            <a:off x="453000" y="686689"/>
            <a:ext cx="90000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nSpc>
                <a:spcPct val="90000"/>
              </a:lnSpc>
              <a:spcBef>
                <a:spcPts val="1000"/>
              </a:spcBef>
              <a:buFont typeface="Arial" panose="020B0604020202020204" pitchFamily="34" charset="0"/>
              <a:buChar char="•"/>
              <a:defRPr kumimoji="1" sz="1800">
                <a:solidFill>
                  <a:srgbClr val="FF0000"/>
                </a:solidFill>
                <a:latin typeface="+mn-lt"/>
              </a:defRPr>
            </a:lvl1pPr>
            <a:lvl2pPr marL="685800" indent="-228600">
              <a:lnSpc>
                <a:spcPct val="90000"/>
              </a:lnSpc>
              <a:spcBef>
                <a:spcPts val="500"/>
              </a:spcBef>
              <a:buFont typeface="Arial" panose="020B0604020202020204" pitchFamily="34" charset="0"/>
              <a:buChar char="•"/>
              <a:defRPr kumimoji="1" sz="2400">
                <a:latin typeface="+mn-lt"/>
              </a:defRPr>
            </a:lvl2pPr>
            <a:lvl3pPr marL="1143000" indent="-228600">
              <a:lnSpc>
                <a:spcPct val="90000"/>
              </a:lnSpc>
              <a:spcBef>
                <a:spcPts val="500"/>
              </a:spcBef>
              <a:buFont typeface="Arial" panose="020B0604020202020204" pitchFamily="34" charset="0"/>
              <a:buChar char="•"/>
              <a:defRPr kumimoji="1" sz="2000">
                <a:latin typeface="+mn-lt"/>
              </a:defRPr>
            </a:lvl3pPr>
            <a:lvl4pPr marL="1600200" indent="-228600">
              <a:lnSpc>
                <a:spcPct val="90000"/>
              </a:lnSpc>
              <a:spcBef>
                <a:spcPts val="500"/>
              </a:spcBef>
              <a:buFont typeface="Arial" panose="020B0604020202020204" pitchFamily="34" charset="0"/>
              <a:buChar char="•"/>
              <a:defRPr kumimoji="1">
                <a:latin typeface="+mn-lt"/>
              </a:defRPr>
            </a:lvl4pPr>
            <a:lvl5pPr marL="2057400" indent="-228600">
              <a:lnSpc>
                <a:spcPct val="90000"/>
              </a:lnSpc>
              <a:spcBef>
                <a:spcPts val="500"/>
              </a:spcBef>
              <a:buFont typeface="Arial" panose="020B0604020202020204" pitchFamily="34" charset="0"/>
              <a:buChar char="•"/>
              <a:defRPr kumimoji="1">
                <a:latin typeface="+mn-lt"/>
              </a:defRPr>
            </a:lvl5pPr>
            <a:lvl6pPr marL="2514600" indent="-228600">
              <a:lnSpc>
                <a:spcPct val="90000"/>
              </a:lnSpc>
              <a:spcBef>
                <a:spcPts val="500"/>
              </a:spcBef>
              <a:buFont typeface="Arial" panose="020B0604020202020204" pitchFamily="34" charset="0"/>
              <a:buChar char="•"/>
              <a:defRPr kumimoji="1" sz="1800">
                <a:latin typeface="+mn-lt"/>
              </a:defRPr>
            </a:lvl6pPr>
            <a:lvl7pPr marL="2971800" indent="-228600">
              <a:lnSpc>
                <a:spcPct val="90000"/>
              </a:lnSpc>
              <a:spcBef>
                <a:spcPts val="500"/>
              </a:spcBef>
              <a:buFont typeface="Arial" panose="020B0604020202020204" pitchFamily="34" charset="0"/>
              <a:buChar char="•"/>
              <a:defRPr kumimoji="1" sz="1800">
                <a:latin typeface="+mn-lt"/>
              </a:defRPr>
            </a:lvl7pPr>
            <a:lvl8pPr marL="3429000" indent="-228600">
              <a:lnSpc>
                <a:spcPct val="90000"/>
              </a:lnSpc>
              <a:spcBef>
                <a:spcPts val="500"/>
              </a:spcBef>
              <a:buFont typeface="Arial" panose="020B0604020202020204" pitchFamily="34" charset="0"/>
              <a:buChar char="•"/>
              <a:defRPr kumimoji="1" sz="1800">
                <a:latin typeface="+mn-lt"/>
              </a:defRPr>
            </a:lvl8pPr>
            <a:lvl9pPr marL="3886200" indent="-228600">
              <a:lnSpc>
                <a:spcPct val="90000"/>
              </a:lnSpc>
              <a:spcBef>
                <a:spcPts val="500"/>
              </a:spcBef>
              <a:buFont typeface="Arial" panose="020B0604020202020204" pitchFamily="34" charset="0"/>
              <a:buChar char="•"/>
              <a:defRPr kumimoji="1" sz="1800">
                <a:latin typeface="+mn-lt"/>
              </a:defRPr>
            </a:lvl9pPr>
          </a:lstStyle>
          <a:p>
            <a:pPr marL="0" indent="0">
              <a:lnSpc>
                <a:spcPct val="100000"/>
              </a:lnSpc>
              <a:spcBef>
                <a:spcPts val="600"/>
              </a:spcBef>
              <a:buNone/>
            </a:pPr>
            <a:r>
              <a:rPr lang="ja-JP" altLang="en-US" sz="1400">
                <a:latin typeface="Meiryo UI" panose="020B0604030504040204" pitchFamily="50" charset="-128"/>
                <a:ea typeface="Meiryo UI" panose="020B0604030504040204" pitchFamily="50" charset="-128"/>
              </a:rPr>
              <a:t>貴社の</a:t>
            </a:r>
            <a:r>
              <a:rPr lang="en-US" altLang="ja-JP" sz="1400">
                <a:latin typeface="Meiryo UI" panose="020B0604030504040204" pitchFamily="50" charset="-128"/>
                <a:ea typeface="Meiryo UI" panose="020B0604030504040204" pitchFamily="50" charset="-128"/>
              </a:rPr>
              <a:t>MVV</a:t>
            </a:r>
            <a:r>
              <a:rPr lang="ja-JP" altLang="en-US" sz="1400">
                <a:latin typeface="Meiryo UI" panose="020B0604030504040204" pitchFamily="50" charset="-128"/>
                <a:ea typeface="Meiryo UI" panose="020B0604030504040204" pitchFamily="50" charset="-128"/>
              </a:rPr>
              <a:t>を記載してください。また、その</a:t>
            </a:r>
            <a:r>
              <a:rPr lang="en-US" altLang="ja-JP" sz="1400">
                <a:latin typeface="Meiryo UI" panose="020B0604030504040204" pitchFamily="50" charset="-128"/>
                <a:ea typeface="Meiryo UI" panose="020B0604030504040204" pitchFamily="50" charset="-128"/>
              </a:rPr>
              <a:t>MVV</a:t>
            </a:r>
            <a:r>
              <a:rPr lang="ja-JP" altLang="en-US" sz="1400">
                <a:latin typeface="Meiryo UI" panose="020B0604030504040204" pitchFamily="50" charset="-128"/>
                <a:ea typeface="Meiryo UI" panose="020B0604030504040204" pitchFamily="50" charset="-128"/>
              </a:rPr>
              <a:t>を策定した背景・理由を記載してください。</a:t>
            </a:r>
            <a:endParaRPr lang="en-US" altLang="ja-JP" sz="1400">
              <a:latin typeface="Meiryo UI" panose="020B0604030504040204" pitchFamily="50" charset="-128"/>
              <a:ea typeface="Meiryo UI" panose="020B0604030504040204" pitchFamily="50" charset="-128"/>
            </a:endParaRPr>
          </a:p>
        </p:txBody>
      </p:sp>
      <p:grpSp>
        <p:nvGrpSpPr>
          <p:cNvPr id="21" name="グループ化 20">
            <a:extLst>
              <a:ext uri="{FF2B5EF4-FFF2-40B4-BE49-F238E27FC236}">
                <a16:creationId xmlns:a16="http://schemas.microsoft.com/office/drawing/2014/main" id="{97641870-3D50-DD09-D96A-24A99486AB18}"/>
              </a:ext>
            </a:extLst>
          </p:cNvPr>
          <p:cNvGrpSpPr/>
          <p:nvPr/>
        </p:nvGrpSpPr>
        <p:grpSpPr>
          <a:xfrm>
            <a:off x="579781" y="2613986"/>
            <a:ext cx="4181054" cy="3409121"/>
            <a:chOff x="453000" y="1848676"/>
            <a:chExt cx="4500000" cy="3796749"/>
          </a:xfrm>
        </p:grpSpPr>
        <p:sp>
          <p:nvSpPr>
            <p:cNvPr id="2" name="フローチャート: 抜出し 1">
              <a:extLst>
                <a:ext uri="{FF2B5EF4-FFF2-40B4-BE49-F238E27FC236}">
                  <a16:creationId xmlns:a16="http://schemas.microsoft.com/office/drawing/2014/main" id="{1C47A137-494A-C9AF-64AD-5958343AB0CC}"/>
                </a:ext>
              </a:extLst>
            </p:cNvPr>
            <p:cNvSpPr/>
            <p:nvPr/>
          </p:nvSpPr>
          <p:spPr>
            <a:xfrm>
              <a:off x="453000" y="1848676"/>
              <a:ext cx="4500000" cy="3796749"/>
            </a:xfrm>
            <a:prstGeom prst="flowChartExtract">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kumimoji="1" lang="en-US" altLang="ja-JP" sz="1200">
                  <a:solidFill>
                    <a:srgbClr val="FF0000"/>
                  </a:solidFill>
                  <a:latin typeface="Meiryo UI" panose="020B0604030504040204" pitchFamily="50" charset="-128"/>
                  <a:ea typeface="Meiryo UI" panose="020B0604030504040204" pitchFamily="50" charset="-128"/>
                </a:rPr>
                <a:t>Values</a:t>
              </a:r>
              <a:endParaRPr kumimoji="1" lang="ja-JP" altLang="en-US" sz="1200">
                <a:solidFill>
                  <a:srgbClr val="FF0000"/>
                </a:solidFill>
                <a:latin typeface="Meiryo UI" panose="020B0604030504040204" pitchFamily="50" charset="-128"/>
                <a:ea typeface="Meiryo UI" panose="020B0604030504040204" pitchFamily="50" charset="-128"/>
              </a:endParaRPr>
            </a:p>
          </p:txBody>
        </p:sp>
        <p:sp>
          <p:nvSpPr>
            <p:cNvPr id="16" name="フローチャート: 抜出し 15">
              <a:extLst>
                <a:ext uri="{FF2B5EF4-FFF2-40B4-BE49-F238E27FC236}">
                  <a16:creationId xmlns:a16="http://schemas.microsoft.com/office/drawing/2014/main" id="{FFA866F3-F473-2198-4A33-9D6CB74D6786}"/>
                </a:ext>
              </a:extLst>
            </p:cNvPr>
            <p:cNvSpPr/>
            <p:nvPr/>
          </p:nvSpPr>
          <p:spPr>
            <a:xfrm>
              <a:off x="1172850" y="1855305"/>
              <a:ext cx="3073561" cy="2597424"/>
            </a:xfrm>
            <a:prstGeom prst="flowChartExtract">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kumimoji="1" lang="en-US" altLang="ja-JP" sz="1200">
                  <a:solidFill>
                    <a:srgbClr val="FF0000"/>
                  </a:solidFill>
                  <a:latin typeface="Meiryo UI" panose="020B0604030504040204" pitchFamily="50" charset="-128"/>
                  <a:ea typeface="Meiryo UI" panose="020B0604030504040204" pitchFamily="50" charset="-128"/>
                </a:rPr>
                <a:t>Vision</a:t>
              </a:r>
              <a:endParaRPr kumimoji="1" lang="ja-JP" altLang="en-US" sz="1200">
                <a:solidFill>
                  <a:srgbClr val="FF0000"/>
                </a:solidFill>
                <a:latin typeface="Meiryo UI" panose="020B0604030504040204" pitchFamily="50" charset="-128"/>
                <a:ea typeface="Meiryo UI" panose="020B0604030504040204" pitchFamily="50" charset="-128"/>
              </a:endParaRPr>
            </a:p>
          </p:txBody>
        </p:sp>
        <p:sp>
          <p:nvSpPr>
            <p:cNvPr id="15" name="フローチャート: 抜出し 14">
              <a:extLst>
                <a:ext uri="{FF2B5EF4-FFF2-40B4-BE49-F238E27FC236}">
                  <a16:creationId xmlns:a16="http://schemas.microsoft.com/office/drawing/2014/main" id="{38B06C8F-7518-100B-7DE1-68C33D3DFADD}"/>
                </a:ext>
              </a:extLst>
            </p:cNvPr>
            <p:cNvSpPr/>
            <p:nvPr/>
          </p:nvSpPr>
          <p:spPr>
            <a:xfrm>
              <a:off x="1838843" y="1851991"/>
              <a:ext cx="1734945" cy="1457739"/>
            </a:xfrm>
            <a:prstGeom prst="flowChartExtract">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kumimoji="1" lang="en-US" altLang="ja-JP" sz="1200">
                  <a:solidFill>
                    <a:srgbClr val="FF0000"/>
                  </a:solidFill>
                  <a:latin typeface="Meiryo UI" panose="020B0604030504040204" pitchFamily="50" charset="-128"/>
                  <a:ea typeface="Meiryo UI" panose="020B0604030504040204" pitchFamily="50" charset="-128"/>
                </a:rPr>
                <a:t>Mission</a:t>
              </a:r>
              <a:endParaRPr kumimoji="1" lang="ja-JP" altLang="en-US" sz="1200">
                <a:solidFill>
                  <a:srgbClr val="FF0000"/>
                </a:solidFill>
                <a:latin typeface="Meiryo UI" panose="020B0604030504040204" pitchFamily="50" charset="-128"/>
                <a:ea typeface="Meiryo UI" panose="020B0604030504040204" pitchFamily="50" charset="-128"/>
              </a:endParaRPr>
            </a:p>
          </p:txBody>
        </p:sp>
      </p:grpSp>
      <p:sp>
        <p:nvSpPr>
          <p:cNvPr id="17" name="正方形/長方形 16">
            <a:extLst>
              <a:ext uri="{FF2B5EF4-FFF2-40B4-BE49-F238E27FC236}">
                <a16:creationId xmlns:a16="http://schemas.microsoft.com/office/drawing/2014/main" id="{564C4802-7FE0-5805-4577-C5C233F4D260}"/>
              </a:ext>
            </a:extLst>
          </p:cNvPr>
          <p:cNvSpPr/>
          <p:nvPr/>
        </p:nvSpPr>
        <p:spPr>
          <a:xfrm>
            <a:off x="4952999" y="3002680"/>
            <a:ext cx="4016295" cy="783378"/>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en-US" altLang="ja-JP" sz="1200" b="1" u="sng">
                <a:solidFill>
                  <a:schemeClr val="tx1"/>
                </a:solidFill>
                <a:latin typeface="Meiryo UI" panose="020B0604030504040204" pitchFamily="50" charset="-128"/>
                <a:ea typeface="Meiryo UI" panose="020B0604030504040204" pitchFamily="50" charset="-128"/>
              </a:rPr>
              <a:t>Mission</a:t>
            </a:r>
          </a:p>
          <a:p>
            <a:pPr marL="171450" indent="-171450">
              <a:buFont typeface="Wingdings" panose="05000000000000000000" pitchFamily="2" charset="2"/>
              <a:buChar char="ü"/>
            </a:pPr>
            <a:r>
              <a:rPr kumimoji="1" lang="en-US" altLang="ja-JP" sz="1200">
                <a:solidFill>
                  <a:srgbClr val="FF0000"/>
                </a:solidFill>
                <a:latin typeface="Meiryo UI" panose="020B0604030504040204" pitchFamily="50" charset="-128"/>
                <a:ea typeface="Meiryo UI" panose="020B0604030504040204" pitchFamily="50" charset="-128"/>
              </a:rPr>
              <a:t>XXXXX</a:t>
            </a:r>
          </a:p>
          <a:p>
            <a:pPr marL="171450" indent="-171450">
              <a:buFont typeface="Wingdings" panose="05000000000000000000" pitchFamily="2" charset="2"/>
              <a:buChar char="ü"/>
            </a:pPr>
            <a:r>
              <a:rPr kumimoji="1" lang="en-US" altLang="ja-JP" sz="1200">
                <a:solidFill>
                  <a:srgbClr val="FF0000"/>
                </a:solidFill>
                <a:latin typeface="Meiryo UI" panose="020B0604030504040204" pitchFamily="50" charset="-128"/>
                <a:ea typeface="Meiryo UI" panose="020B0604030504040204" pitchFamily="50" charset="-128"/>
              </a:rPr>
              <a:t>XXXXX</a:t>
            </a:r>
            <a:endParaRPr kumimoji="1" lang="ja-JP" altLang="en-US" sz="1200">
              <a:solidFill>
                <a:srgbClr val="FF0000"/>
              </a:solidFill>
              <a:latin typeface="Meiryo UI" panose="020B0604030504040204" pitchFamily="50" charset="-128"/>
              <a:ea typeface="Meiryo UI" panose="020B0604030504040204" pitchFamily="50" charset="-128"/>
            </a:endParaRPr>
          </a:p>
        </p:txBody>
      </p:sp>
      <p:sp>
        <p:nvSpPr>
          <p:cNvPr id="19" name="正方形/長方形 18">
            <a:extLst>
              <a:ext uri="{FF2B5EF4-FFF2-40B4-BE49-F238E27FC236}">
                <a16:creationId xmlns:a16="http://schemas.microsoft.com/office/drawing/2014/main" id="{1953237F-3D89-3994-E84C-2F4C5B196758}"/>
              </a:ext>
            </a:extLst>
          </p:cNvPr>
          <p:cNvSpPr/>
          <p:nvPr/>
        </p:nvSpPr>
        <p:spPr>
          <a:xfrm>
            <a:off x="4953000" y="4037472"/>
            <a:ext cx="4016295" cy="783378"/>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en-US" altLang="ja-JP" sz="1200" b="1" u="sng">
                <a:solidFill>
                  <a:schemeClr val="tx1"/>
                </a:solidFill>
                <a:latin typeface="Meiryo UI" panose="020B0604030504040204" pitchFamily="50" charset="-128"/>
                <a:ea typeface="Meiryo UI" panose="020B0604030504040204" pitchFamily="50" charset="-128"/>
              </a:rPr>
              <a:t>Vision</a:t>
            </a:r>
          </a:p>
          <a:p>
            <a:pPr marL="171450" indent="-171450">
              <a:buFont typeface="Wingdings" panose="05000000000000000000" pitchFamily="2" charset="2"/>
              <a:buChar char="ü"/>
            </a:pPr>
            <a:r>
              <a:rPr kumimoji="1" lang="en-US" altLang="ja-JP" sz="1200">
                <a:solidFill>
                  <a:srgbClr val="FF0000"/>
                </a:solidFill>
                <a:latin typeface="Meiryo UI" panose="020B0604030504040204" pitchFamily="50" charset="-128"/>
                <a:ea typeface="Meiryo UI" panose="020B0604030504040204" pitchFamily="50" charset="-128"/>
              </a:rPr>
              <a:t>XXXXX</a:t>
            </a:r>
          </a:p>
          <a:p>
            <a:pPr marL="171450" indent="-171450">
              <a:buFont typeface="Wingdings" panose="05000000000000000000" pitchFamily="2" charset="2"/>
              <a:buChar char="ü"/>
            </a:pPr>
            <a:r>
              <a:rPr kumimoji="1" lang="en-US" altLang="ja-JP" sz="1200">
                <a:solidFill>
                  <a:srgbClr val="FF0000"/>
                </a:solidFill>
                <a:latin typeface="Meiryo UI" panose="020B0604030504040204" pitchFamily="50" charset="-128"/>
                <a:ea typeface="Meiryo UI" panose="020B0604030504040204" pitchFamily="50" charset="-128"/>
              </a:rPr>
              <a:t>XXXXX</a:t>
            </a:r>
            <a:endParaRPr kumimoji="1" lang="ja-JP" altLang="en-US" sz="1200">
              <a:solidFill>
                <a:srgbClr val="FF0000"/>
              </a:solidFill>
              <a:latin typeface="Meiryo UI" panose="020B0604030504040204" pitchFamily="50" charset="-128"/>
              <a:ea typeface="Meiryo UI" panose="020B0604030504040204" pitchFamily="50" charset="-128"/>
            </a:endParaRPr>
          </a:p>
        </p:txBody>
      </p:sp>
      <p:sp>
        <p:nvSpPr>
          <p:cNvPr id="20" name="正方形/長方形 19">
            <a:extLst>
              <a:ext uri="{FF2B5EF4-FFF2-40B4-BE49-F238E27FC236}">
                <a16:creationId xmlns:a16="http://schemas.microsoft.com/office/drawing/2014/main" id="{6DE4680A-9E34-7AC3-CC3D-0A9B789A85C4}"/>
              </a:ext>
            </a:extLst>
          </p:cNvPr>
          <p:cNvSpPr/>
          <p:nvPr/>
        </p:nvSpPr>
        <p:spPr>
          <a:xfrm>
            <a:off x="4953000" y="5069329"/>
            <a:ext cx="4016295" cy="783378"/>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en-US" altLang="ja-JP" sz="1200" b="1" u="sng">
                <a:solidFill>
                  <a:schemeClr val="tx1"/>
                </a:solidFill>
                <a:latin typeface="Meiryo UI" panose="020B0604030504040204" pitchFamily="50" charset="-128"/>
                <a:ea typeface="Meiryo UI" panose="020B0604030504040204" pitchFamily="50" charset="-128"/>
              </a:rPr>
              <a:t>Values</a:t>
            </a:r>
          </a:p>
          <a:p>
            <a:pPr marL="171450" indent="-171450">
              <a:buFont typeface="Wingdings" panose="05000000000000000000" pitchFamily="2" charset="2"/>
              <a:buChar char="ü"/>
            </a:pPr>
            <a:r>
              <a:rPr kumimoji="1" lang="en-US" altLang="ja-JP" sz="1200">
                <a:solidFill>
                  <a:srgbClr val="FF0000"/>
                </a:solidFill>
                <a:latin typeface="Meiryo UI" panose="020B0604030504040204" pitchFamily="50" charset="-128"/>
                <a:ea typeface="Meiryo UI" panose="020B0604030504040204" pitchFamily="50" charset="-128"/>
              </a:rPr>
              <a:t>XXXXX</a:t>
            </a:r>
          </a:p>
          <a:p>
            <a:pPr marL="171450" indent="-171450">
              <a:buFont typeface="Wingdings" panose="05000000000000000000" pitchFamily="2" charset="2"/>
              <a:buChar char="ü"/>
            </a:pPr>
            <a:r>
              <a:rPr kumimoji="1" lang="en-US" altLang="ja-JP" sz="1200">
                <a:solidFill>
                  <a:srgbClr val="FF0000"/>
                </a:solidFill>
                <a:latin typeface="Meiryo UI" panose="020B0604030504040204" pitchFamily="50" charset="-128"/>
                <a:ea typeface="Meiryo UI" panose="020B0604030504040204" pitchFamily="50" charset="-128"/>
              </a:rPr>
              <a:t>XXXXX</a:t>
            </a:r>
            <a:endParaRPr kumimoji="1" lang="ja-JP" altLang="en-US" sz="1200">
              <a:solidFill>
                <a:srgbClr val="FF0000"/>
              </a:solidFill>
              <a:latin typeface="Meiryo UI" panose="020B0604030504040204" pitchFamily="50" charset="-128"/>
              <a:ea typeface="Meiryo UI" panose="020B0604030504040204" pitchFamily="50" charset="-128"/>
            </a:endParaRPr>
          </a:p>
        </p:txBody>
      </p:sp>
      <p:sp>
        <p:nvSpPr>
          <p:cNvPr id="22" name="正方形/長方形 21">
            <a:extLst>
              <a:ext uri="{FF2B5EF4-FFF2-40B4-BE49-F238E27FC236}">
                <a16:creationId xmlns:a16="http://schemas.microsoft.com/office/drawing/2014/main" id="{CFC00333-7062-1C37-278A-46C506C6396A}"/>
              </a:ext>
            </a:extLst>
          </p:cNvPr>
          <p:cNvSpPr/>
          <p:nvPr/>
        </p:nvSpPr>
        <p:spPr>
          <a:xfrm>
            <a:off x="579781" y="1443384"/>
            <a:ext cx="1954698" cy="981764"/>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a:solidFill>
                  <a:schemeClr val="tx1"/>
                </a:solidFill>
                <a:latin typeface="Meiryo UI" panose="020B0604030504040204" pitchFamily="50" charset="-128"/>
                <a:ea typeface="Meiryo UI" panose="020B0604030504040204" pitchFamily="50" charset="-128"/>
              </a:rPr>
              <a:t>MVV</a:t>
            </a:r>
            <a:r>
              <a:rPr kumimoji="1" lang="ja-JP" altLang="en-US" sz="1400">
                <a:solidFill>
                  <a:schemeClr val="tx1"/>
                </a:solidFill>
                <a:latin typeface="Meiryo UI" panose="020B0604030504040204" pitchFamily="50" charset="-128"/>
                <a:ea typeface="Meiryo UI" panose="020B0604030504040204" pitchFamily="50" charset="-128"/>
              </a:rPr>
              <a:t>策定の</a:t>
            </a:r>
            <a:endParaRPr kumimoji="1" lang="en-US" altLang="ja-JP" sz="1400">
              <a:solidFill>
                <a:schemeClr val="tx1"/>
              </a:solidFill>
              <a:latin typeface="Meiryo UI" panose="020B0604030504040204" pitchFamily="50" charset="-128"/>
              <a:ea typeface="Meiryo UI" panose="020B0604030504040204" pitchFamily="50" charset="-128"/>
            </a:endParaRPr>
          </a:p>
          <a:p>
            <a:pPr algn="ctr"/>
            <a:r>
              <a:rPr kumimoji="1" lang="ja-JP" altLang="en-US" sz="1400">
                <a:solidFill>
                  <a:schemeClr val="tx1"/>
                </a:solidFill>
                <a:latin typeface="Meiryo UI" panose="020B0604030504040204" pitchFamily="50" charset="-128"/>
                <a:ea typeface="Meiryo UI" panose="020B0604030504040204" pitchFamily="50" charset="-128"/>
              </a:rPr>
              <a:t>背景・理由</a:t>
            </a:r>
            <a:endParaRPr kumimoji="1" lang="en-US" altLang="ja-JP" sz="1400">
              <a:solidFill>
                <a:schemeClr val="tx1"/>
              </a:solidFill>
              <a:latin typeface="Meiryo UI" panose="020B0604030504040204" pitchFamily="50" charset="-128"/>
              <a:ea typeface="Meiryo UI" panose="020B0604030504040204" pitchFamily="50" charset="-128"/>
            </a:endParaRPr>
          </a:p>
        </p:txBody>
      </p:sp>
      <p:sp>
        <p:nvSpPr>
          <p:cNvPr id="23" name="正方形/長方形 22">
            <a:extLst>
              <a:ext uri="{FF2B5EF4-FFF2-40B4-BE49-F238E27FC236}">
                <a16:creationId xmlns:a16="http://schemas.microsoft.com/office/drawing/2014/main" id="{0D1DE3BC-E366-8FAE-2CF7-0828017A058B}"/>
              </a:ext>
            </a:extLst>
          </p:cNvPr>
          <p:cNvSpPr/>
          <p:nvPr/>
        </p:nvSpPr>
        <p:spPr>
          <a:xfrm>
            <a:off x="2670308" y="1437110"/>
            <a:ext cx="6298986" cy="981763"/>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kumimoji="1" lang="en-US" altLang="ja-JP" sz="1400">
                <a:solidFill>
                  <a:srgbClr val="FF0000"/>
                </a:solidFill>
                <a:latin typeface="Meiryo UI" panose="020B0604030504040204" pitchFamily="50" charset="-128"/>
                <a:ea typeface="Meiryo UI" panose="020B0604030504040204" pitchFamily="50" charset="-128"/>
              </a:rPr>
              <a:t>XXX</a:t>
            </a:r>
          </a:p>
          <a:p>
            <a:pPr marL="285750" indent="-285750">
              <a:buFont typeface="Arial" panose="020B0604020202020204" pitchFamily="34" charset="0"/>
              <a:buChar char="•"/>
            </a:pPr>
            <a:r>
              <a:rPr kumimoji="1" lang="en-US" altLang="ja-JP" sz="1400">
                <a:solidFill>
                  <a:srgbClr val="FF0000"/>
                </a:solidFill>
                <a:latin typeface="Meiryo UI" panose="020B0604030504040204" pitchFamily="50" charset="-128"/>
                <a:ea typeface="Meiryo UI" panose="020B0604030504040204" pitchFamily="50" charset="-128"/>
              </a:rPr>
              <a:t>XXX</a:t>
            </a:r>
          </a:p>
          <a:p>
            <a:pPr marL="285750" indent="-285750">
              <a:buFont typeface="Arial" panose="020B0604020202020204" pitchFamily="34" charset="0"/>
              <a:buChar char="•"/>
            </a:pPr>
            <a:r>
              <a:rPr kumimoji="1" lang="en-US" altLang="ja-JP" sz="1400">
                <a:solidFill>
                  <a:srgbClr val="FF0000"/>
                </a:solidFill>
                <a:latin typeface="Meiryo UI" panose="020B0604030504040204" pitchFamily="50" charset="-128"/>
                <a:ea typeface="Meiryo UI" panose="020B0604030504040204" pitchFamily="50" charset="-128"/>
              </a:rPr>
              <a:t>XXX</a:t>
            </a:r>
          </a:p>
        </p:txBody>
      </p:sp>
      <p:sp>
        <p:nvSpPr>
          <p:cNvPr id="5" name="スライド番号プレースホルダー 1">
            <a:extLst>
              <a:ext uri="{FF2B5EF4-FFF2-40B4-BE49-F238E27FC236}">
                <a16:creationId xmlns:a16="http://schemas.microsoft.com/office/drawing/2014/main" id="{0D9599CF-69DA-B252-5812-24E2191D41BB}"/>
              </a:ext>
            </a:extLst>
          </p:cNvPr>
          <p:cNvSpPr txBox="1">
            <a:spLocks/>
          </p:cNvSpPr>
          <p:nvPr/>
        </p:nvSpPr>
        <p:spPr>
          <a:xfrm>
            <a:off x="162485" y="6482773"/>
            <a:ext cx="180000" cy="169200"/>
          </a:xfrm>
        </p:spPr>
        <p:txBody>
          <a:bodyPr/>
          <a:lstStyle>
            <a:defPPr>
              <a:defRPr lang="en-US"/>
            </a:defPPr>
            <a:lvl1pPr algn="l" rtl="0" fontAlgn="base">
              <a:spcBef>
                <a:spcPct val="0"/>
              </a:spcBef>
              <a:spcAft>
                <a:spcPct val="0"/>
              </a:spcAft>
              <a:defRPr sz="1900" kern="1200">
                <a:solidFill>
                  <a:schemeClr val="tx1"/>
                </a:solidFill>
                <a:latin typeface="Arial" charset="0"/>
                <a:ea typeface="+mn-ea"/>
                <a:cs typeface="Arial"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endParaRPr lang="ja-JP" altLang="en-US">
              <a:latin typeface="Meiryo UI" panose="020B0604030504040204" pitchFamily="50" charset="-128"/>
              <a:ea typeface="Meiryo UI" panose="020B0604030504040204" pitchFamily="50" charset="-128"/>
            </a:endParaRPr>
          </a:p>
        </p:txBody>
      </p:sp>
      <p:sp>
        <p:nvSpPr>
          <p:cNvPr id="7" name="スライド番号プレースホルダー 6">
            <a:extLst>
              <a:ext uri="{FF2B5EF4-FFF2-40B4-BE49-F238E27FC236}">
                <a16:creationId xmlns:a16="http://schemas.microsoft.com/office/drawing/2014/main" id="{91453D8F-A999-E429-C70B-A5EEAD14490B}"/>
              </a:ext>
            </a:extLst>
          </p:cNvPr>
          <p:cNvSpPr>
            <a:spLocks noGrp="1"/>
          </p:cNvSpPr>
          <p:nvPr>
            <p:ph type="sldNum" sz="quarter" idx="12"/>
          </p:nvPr>
        </p:nvSpPr>
        <p:spPr/>
        <p:txBody>
          <a:bodyPr/>
          <a:lstStyle/>
          <a:p>
            <a:pPr>
              <a:defRPr/>
            </a:pPr>
            <a:fld id="{96BA3565-E867-44AF-9D39-29D41BFB608A}" type="slidenum">
              <a:rPr lang="ja-JP" altLang="en-US" smtClean="0"/>
              <a:pPr>
                <a:defRPr/>
              </a:pPr>
              <a:t>3</a:t>
            </a:fld>
            <a:endParaRPr lang="ja-JP" altLang="en-US"/>
          </a:p>
        </p:txBody>
      </p:sp>
    </p:spTree>
    <p:extLst>
      <p:ext uri="{BB962C8B-B14F-4D97-AF65-F5344CB8AC3E}">
        <p14:creationId xmlns:p14="http://schemas.microsoft.com/office/powerpoint/2010/main" val="34864497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Oval 7">
            <a:extLst>
              <a:ext uri="{FF2B5EF4-FFF2-40B4-BE49-F238E27FC236}">
                <a16:creationId xmlns:a16="http://schemas.microsoft.com/office/drawing/2014/main" id="{CDA3BA07-46AD-FA31-EFF1-642A6BA2FB2C}"/>
              </a:ext>
            </a:extLst>
          </p:cNvPr>
          <p:cNvSpPr/>
          <p:nvPr/>
        </p:nvSpPr>
        <p:spPr bwMode="gray">
          <a:xfrm>
            <a:off x="1669956" y="1259727"/>
            <a:ext cx="2355020" cy="2248819"/>
          </a:xfrm>
          <a:prstGeom prst="ellipse">
            <a:avLst/>
          </a:prstGeom>
          <a:noFill/>
          <a:ln w="63500" algn="ctr">
            <a:solidFill>
              <a:srgbClr val="FF0000"/>
            </a:solidFill>
            <a:miter lim="800000"/>
            <a:headEnd/>
            <a:tailEnd/>
          </a:ln>
        </p:spPr>
        <p:txBody>
          <a:bodyPr wrap="square" lIns="88900" tIns="88900" rIns="88900" bIns="88900" rtlCol="0" anchor="ctr"/>
          <a:lstStyle/>
          <a:p>
            <a:pPr algn="ctr">
              <a:lnSpc>
                <a:spcPct val="106000"/>
              </a:lnSpc>
              <a:buFont typeface="Wingdings 2" pitchFamily="18" charset="2"/>
              <a:buNone/>
            </a:pPr>
            <a:r>
              <a:rPr lang="ja-JP" altLang="en-US" b="1" u="sng">
                <a:solidFill>
                  <a:srgbClr val="FF0000"/>
                </a:solidFill>
                <a:latin typeface="Meiryo UI" panose="020B0604030504040204" pitchFamily="50" charset="-128"/>
                <a:ea typeface="Meiryo UI" panose="020B0604030504040204" pitchFamily="50" charset="-128"/>
                <a:sym typeface="+mn-lt"/>
              </a:rPr>
              <a:t>市場・顧客</a:t>
            </a:r>
          </a:p>
        </p:txBody>
      </p:sp>
      <p:sp>
        <p:nvSpPr>
          <p:cNvPr id="11" name="Oval 35">
            <a:extLst>
              <a:ext uri="{FF2B5EF4-FFF2-40B4-BE49-F238E27FC236}">
                <a16:creationId xmlns:a16="http://schemas.microsoft.com/office/drawing/2014/main" id="{05004C30-C886-4616-91CF-E23AB9628F98}"/>
              </a:ext>
            </a:extLst>
          </p:cNvPr>
          <p:cNvSpPr/>
          <p:nvPr/>
        </p:nvSpPr>
        <p:spPr bwMode="gray">
          <a:xfrm>
            <a:off x="2606840" y="2981474"/>
            <a:ext cx="2355020" cy="2248819"/>
          </a:xfrm>
          <a:prstGeom prst="ellipse">
            <a:avLst/>
          </a:prstGeom>
          <a:noFill/>
          <a:ln w="63500" algn="ctr">
            <a:solidFill>
              <a:srgbClr val="FF0000"/>
            </a:solidFill>
            <a:miter lim="800000"/>
            <a:headEnd/>
            <a:tailEnd/>
          </a:ln>
        </p:spPr>
        <p:txBody>
          <a:bodyPr wrap="square" lIns="88900" tIns="88900" rIns="88900" bIns="88900" rtlCol="0" anchor="ctr"/>
          <a:lstStyle/>
          <a:p>
            <a:pPr algn="ctr">
              <a:lnSpc>
                <a:spcPct val="106000"/>
              </a:lnSpc>
              <a:buFont typeface="Wingdings 2" pitchFamily="18" charset="2"/>
              <a:buNone/>
            </a:pPr>
            <a:r>
              <a:rPr lang="ja-JP" altLang="en-US" b="1" u="sng">
                <a:solidFill>
                  <a:srgbClr val="FF0000"/>
                </a:solidFill>
                <a:latin typeface="Meiryo UI" panose="020B0604030504040204" pitchFamily="50" charset="-128"/>
                <a:ea typeface="Meiryo UI" panose="020B0604030504040204" pitchFamily="50" charset="-128"/>
                <a:sym typeface="+mn-lt"/>
              </a:rPr>
              <a:t>競合</a:t>
            </a:r>
          </a:p>
        </p:txBody>
      </p:sp>
      <p:sp>
        <p:nvSpPr>
          <p:cNvPr id="12" name="Oval 36">
            <a:extLst>
              <a:ext uri="{FF2B5EF4-FFF2-40B4-BE49-F238E27FC236}">
                <a16:creationId xmlns:a16="http://schemas.microsoft.com/office/drawing/2014/main" id="{D1D91CC6-A394-A297-4EB2-6FA531989C13}"/>
              </a:ext>
            </a:extLst>
          </p:cNvPr>
          <p:cNvSpPr/>
          <p:nvPr/>
        </p:nvSpPr>
        <p:spPr bwMode="gray">
          <a:xfrm>
            <a:off x="661394" y="2931823"/>
            <a:ext cx="2355020" cy="2248819"/>
          </a:xfrm>
          <a:prstGeom prst="ellipse">
            <a:avLst/>
          </a:prstGeom>
          <a:noFill/>
          <a:ln w="63500" algn="ctr">
            <a:solidFill>
              <a:srgbClr val="FF0000"/>
            </a:solidFill>
            <a:miter lim="800000"/>
            <a:headEnd/>
            <a:tailEnd/>
          </a:ln>
        </p:spPr>
        <p:txBody>
          <a:bodyPr wrap="square" lIns="88900" tIns="88900" rIns="88900" bIns="88900" rtlCol="0" anchor="ctr"/>
          <a:lstStyle/>
          <a:p>
            <a:pPr algn="ctr">
              <a:lnSpc>
                <a:spcPct val="106000"/>
              </a:lnSpc>
              <a:buFont typeface="Wingdings 2" pitchFamily="18" charset="2"/>
              <a:buNone/>
            </a:pPr>
            <a:r>
              <a:rPr lang="ja-JP" altLang="en-US" b="1" u="sng">
                <a:solidFill>
                  <a:srgbClr val="FF0000"/>
                </a:solidFill>
                <a:latin typeface="Meiryo UI" panose="020B0604030504040204" pitchFamily="50" charset="-128"/>
                <a:ea typeface="Meiryo UI" panose="020B0604030504040204" pitchFamily="50" charset="-128"/>
                <a:sym typeface="+mn-lt"/>
              </a:rPr>
              <a:t>自社</a:t>
            </a:r>
          </a:p>
        </p:txBody>
      </p:sp>
      <p:sp>
        <p:nvSpPr>
          <p:cNvPr id="10" name="タイトル 9">
            <a:extLst>
              <a:ext uri="{FF2B5EF4-FFF2-40B4-BE49-F238E27FC236}">
                <a16:creationId xmlns:a16="http://schemas.microsoft.com/office/drawing/2014/main" id="{D066B3B8-E68B-4F2D-B692-362DCA06D0AC}"/>
              </a:ext>
            </a:extLst>
          </p:cNvPr>
          <p:cNvSpPr>
            <a:spLocks noGrp="1"/>
          </p:cNvSpPr>
          <p:nvPr>
            <p:ph type="title"/>
          </p:nvPr>
        </p:nvSpPr>
        <p:spPr>
          <a:xfrm>
            <a:off x="0" y="1"/>
            <a:ext cx="8543925" cy="56206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p>
            <a:r>
              <a:rPr lang="ja-JP" altLang="en-US" sz="2000" b="1">
                <a:latin typeface="Meiryo UI" panose="020B0604030504040204" pitchFamily="50" charset="-128"/>
                <a:ea typeface="Meiryo UI" panose="020B0604030504040204" pitchFamily="50" charset="-128"/>
              </a:rPr>
              <a:t>自社の事業戦略</a:t>
            </a:r>
          </a:p>
        </p:txBody>
      </p:sp>
      <p:sp>
        <p:nvSpPr>
          <p:cNvPr id="6" name="コンテンツ プレースホルダー 2">
            <a:extLst>
              <a:ext uri="{FF2B5EF4-FFF2-40B4-BE49-F238E27FC236}">
                <a16:creationId xmlns:a16="http://schemas.microsoft.com/office/drawing/2014/main" id="{35A5D32D-DBA4-8B12-E833-03A104604837}"/>
              </a:ext>
            </a:extLst>
          </p:cNvPr>
          <p:cNvSpPr txBox="1">
            <a:spLocks/>
          </p:cNvSpPr>
          <p:nvPr/>
        </p:nvSpPr>
        <p:spPr bwMode="auto">
          <a:xfrm>
            <a:off x="323421" y="565976"/>
            <a:ext cx="8735519" cy="3869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nSpc>
                <a:spcPct val="90000"/>
              </a:lnSpc>
              <a:spcBef>
                <a:spcPts val="1000"/>
              </a:spcBef>
              <a:buFont typeface="Arial" panose="020B0604020202020204" pitchFamily="34" charset="0"/>
              <a:buChar char="•"/>
              <a:defRPr kumimoji="1" sz="1800">
                <a:solidFill>
                  <a:srgbClr val="FF0000"/>
                </a:solidFill>
                <a:latin typeface="+mn-lt"/>
              </a:defRPr>
            </a:lvl1pPr>
            <a:lvl2pPr marL="685800" indent="-228600">
              <a:lnSpc>
                <a:spcPct val="90000"/>
              </a:lnSpc>
              <a:spcBef>
                <a:spcPts val="500"/>
              </a:spcBef>
              <a:buFont typeface="Arial" panose="020B0604020202020204" pitchFamily="34" charset="0"/>
              <a:buChar char="•"/>
              <a:defRPr kumimoji="1" sz="2400">
                <a:latin typeface="+mn-lt"/>
              </a:defRPr>
            </a:lvl2pPr>
            <a:lvl3pPr marL="1143000" indent="-228600">
              <a:lnSpc>
                <a:spcPct val="90000"/>
              </a:lnSpc>
              <a:spcBef>
                <a:spcPts val="500"/>
              </a:spcBef>
              <a:buFont typeface="Arial" panose="020B0604020202020204" pitchFamily="34" charset="0"/>
              <a:buChar char="•"/>
              <a:defRPr kumimoji="1" sz="2000">
                <a:latin typeface="+mn-lt"/>
              </a:defRPr>
            </a:lvl3pPr>
            <a:lvl4pPr marL="1600200" indent="-228600">
              <a:lnSpc>
                <a:spcPct val="90000"/>
              </a:lnSpc>
              <a:spcBef>
                <a:spcPts val="500"/>
              </a:spcBef>
              <a:buFont typeface="Arial" panose="020B0604020202020204" pitchFamily="34" charset="0"/>
              <a:buChar char="•"/>
              <a:defRPr kumimoji="1">
                <a:latin typeface="+mn-lt"/>
              </a:defRPr>
            </a:lvl4pPr>
            <a:lvl5pPr marL="2057400" indent="-228600">
              <a:lnSpc>
                <a:spcPct val="90000"/>
              </a:lnSpc>
              <a:spcBef>
                <a:spcPts val="500"/>
              </a:spcBef>
              <a:buFont typeface="Arial" panose="020B0604020202020204" pitchFamily="34" charset="0"/>
              <a:buChar char="•"/>
              <a:defRPr kumimoji="1">
                <a:latin typeface="+mn-lt"/>
              </a:defRPr>
            </a:lvl5pPr>
            <a:lvl6pPr marL="2514600" indent="-228600">
              <a:lnSpc>
                <a:spcPct val="90000"/>
              </a:lnSpc>
              <a:spcBef>
                <a:spcPts val="500"/>
              </a:spcBef>
              <a:buFont typeface="Arial" panose="020B0604020202020204" pitchFamily="34" charset="0"/>
              <a:buChar char="•"/>
              <a:defRPr kumimoji="1" sz="1800">
                <a:latin typeface="+mn-lt"/>
              </a:defRPr>
            </a:lvl6pPr>
            <a:lvl7pPr marL="2971800" indent="-228600">
              <a:lnSpc>
                <a:spcPct val="90000"/>
              </a:lnSpc>
              <a:spcBef>
                <a:spcPts val="500"/>
              </a:spcBef>
              <a:buFont typeface="Arial" panose="020B0604020202020204" pitchFamily="34" charset="0"/>
              <a:buChar char="•"/>
              <a:defRPr kumimoji="1" sz="1800">
                <a:latin typeface="+mn-lt"/>
              </a:defRPr>
            </a:lvl7pPr>
            <a:lvl8pPr marL="3429000" indent="-228600">
              <a:lnSpc>
                <a:spcPct val="90000"/>
              </a:lnSpc>
              <a:spcBef>
                <a:spcPts val="500"/>
              </a:spcBef>
              <a:buFont typeface="Arial" panose="020B0604020202020204" pitchFamily="34" charset="0"/>
              <a:buChar char="•"/>
              <a:defRPr kumimoji="1" sz="1800">
                <a:latin typeface="+mn-lt"/>
              </a:defRPr>
            </a:lvl8pPr>
            <a:lvl9pPr marL="3886200" indent="-228600">
              <a:lnSpc>
                <a:spcPct val="90000"/>
              </a:lnSpc>
              <a:spcBef>
                <a:spcPts val="500"/>
              </a:spcBef>
              <a:buFont typeface="Arial" panose="020B0604020202020204" pitchFamily="34" charset="0"/>
              <a:buChar char="•"/>
              <a:defRPr kumimoji="1" sz="1800">
                <a:latin typeface="+mn-lt"/>
              </a:defRPr>
            </a:lvl9pPr>
          </a:lstStyle>
          <a:p>
            <a:pPr marL="0" indent="0">
              <a:lnSpc>
                <a:spcPct val="100000"/>
              </a:lnSpc>
              <a:spcBef>
                <a:spcPts val="600"/>
              </a:spcBef>
              <a:buNone/>
            </a:pPr>
            <a:r>
              <a:rPr lang="ja-JP" altLang="en-US" sz="1400">
                <a:latin typeface="Meiryo UI" panose="020B0604030504040204" pitchFamily="50" charset="-128"/>
                <a:ea typeface="Meiryo UI" panose="020B0604030504040204" pitchFamily="50" charset="-128"/>
              </a:rPr>
              <a:t>貴社を取り巻く市場・顧客、競合他社及び自社の状況を分析の上、本サービス・プロダクトの事業戦略（提供価値、強み、今後の展開方針等）を記載してください。</a:t>
            </a:r>
            <a:endParaRPr lang="en-US" altLang="ja-JP" sz="1400">
              <a:latin typeface="Meiryo UI" panose="020B0604030504040204" pitchFamily="50" charset="-128"/>
              <a:ea typeface="Meiryo UI" panose="020B0604030504040204" pitchFamily="50" charset="-128"/>
            </a:endParaRPr>
          </a:p>
        </p:txBody>
      </p:sp>
      <p:pic>
        <p:nvPicPr>
          <p:cNvPr id="17" name="グラフィックス 16" descr="バッジ 1 単色塗りつぶし">
            <a:extLst>
              <a:ext uri="{FF2B5EF4-FFF2-40B4-BE49-F238E27FC236}">
                <a16:creationId xmlns:a16="http://schemas.microsoft.com/office/drawing/2014/main" id="{C0C8931B-54D2-C9DA-A6D2-D7C598152A1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666693" y="1819338"/>
            <a:ext cx="437870" cy="437870"/>
          </a:xfrm>
          <a:prstGeom prst="rect">
            <a:avLst/>
          </a:prstGeom>
        </p:spPr>
      </p:pic>
      <p:pic>
        <p:nvPicPr>
          <p:cNvPr id="19" name="グラフィックス 18" descr="バッジ 単色塗りつぶし">
            <a:extLst>
              <a:ext uri="{FF2B5EF4-FFF2-40B4-BE49-F238E27FC236}">
                <a16:creationId xmlns:a16="http://schemas.microsoft.com/office/drawing/2014/main" id="{35AAA95C-F4A3-38B4-EBA9-AF6351FF697A}"/>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560803" y="3508546"/>
            <a:ext cx="437870" cy="437870"/>
          </a:xfrm>
          <a:prstGeom prst="rect">
            <a:avLst/>
          </a:prstGeom>
        </p:spPr>
      </p:pic>
      <p:pic>
        <p:nvPicPr>
          <p:cNvPr id="21" name="グラフィックス 20" descr="バッジ 3 単色塗りつぶし">
            <a:extLst>
              <a:ext uri="{FF2B5EF4-FFF2-40B4-BE49-F238E27FC236}">
                <a16:creationId xmlns:a16="http://schemas.microsoft.com/office/drawing/2014/main" id="{0BCBF1B6-089E-7DD6-1FCE-713EAC133F33}"/>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623319" y="3477739"/>
            <a:ext cx="437870" cy="437870"/>
          </a:xfrm>
          <a:prstGeom prst="rect">
            <a:avLst/>
          </a:prstGeom>
        </p:spPr>
      </p:pic>
      <p:sp>
        <p:nvSpPr>
          <p:cNvPr id="23" name="正方形/長方形 22">
            <a:extLst>
              <a:ext uri="{FF2B5EF4-FFF2-40B4-BE49-F238E27FC236}">
                <a16:creationId xmlns:a16="http://schemas.microsoft.com/office/drawing/2014/main" id="{1712D119-D492-D3CF-AD67-29235FBB44CE}"/>
              </a:ext>
            </a:extLst>
          </p:cNvPr>
          <p:cNvSpPr/>
          <p:nvPr/>
        </p:nvSpPr>
        <p:spPr>
          <a:xfrm>
            <a:off x="5160335" y="1245549"/>
            <a:ext cx="4292665" cy="1243049"/>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1200" b="1" u="sng">
                <a:solidFill>
                  <a:schemeClr val="tx1"/>
                </a:solidFill>
                <a:latin typeface="Meiryo UI" panose="020B0604030504040204" pitchFamily="50" charset="-128"/>
                <a:ea typeface="Meiryo UI" panose="020B0604030504040204" pitchFamily="50" charset="-128"/>
              </a:rPr>
              <a:t>①市場・顧客分析</a:t>
            </a:r>
            <a:endParaRPr kumimoji="1" lang="en-US" altLang="ja-JP" sz="1200" b="1" u="sng">
              <a:solidFill>
                <a:schemeClr val="tx1"/>
              </a:solidFill>
              <a:latin typeface="Meiryo UI" panose="020B0604030504040204" pitchFamily="50" charset="-128"/>
              <a:ea typeface="Meiryo UI" panose="020B0604030504040204" pitchFamily="50" charset="-128"/>
            </a:endParaRPr>
          </a:p>
          <a:p>
            <a:pPr marL="171450" indent="-171450">
              <a:buFont typeface="Wingdings" panose="05000000000000000000" pitchFamily="2" charset="2"/>
              <a:buChar char="ü"/>
            </a:pPr>
            <a:r>
              <a:rPr kumimoji="1" lang="ja-JP" altLang="en-US" sz="1200">
                <a:solidFill>
                  <a:srgbClr val="FF0000"/>
                </a:solidFill>
                <a:latin typeface="Meiryo UI" panose="020B0604030504040204" pitchFamily="50" charset="-128"/>
                <a:ea typeface="Meiryo UI" panose="020B0604030504040204" pitchFamily="50" charset="-128"/>
              </a:rPr>
              <a:t>当社が対象とする市場は、</a:t>
            </a:r>
            <a:r>
              <a:rPr kumimoji="1" lang="en-US" altLang="ja-JP" sz="1200">
                <a:solidFill>
                  <a:srgbClr val="FF0000"/>
                </a:solidFill>
                <a:latin typeface="Meiryo UI" panose="020B0604030504040204" pitchFamily="50" charset="-128"/>
                <a:ea typeface="Meiryo UI" panose="020B0604030504040204" pitchFamily="50" charset="-128"/>
              </a:rPr>
              <a:t>XX</a:t>
            </a:r>
            <a:r>
              <a:rPr kumimoji="1" lang="ja-JP" altLang="en-US" sz="1200">
                <a:solidFill>
                  <a:srgbClr val="FF0000"/>
                </a:solidFill>
                <a:latin typeface="Meiryo UI" panose="020B0604030504040204" pitchFamily="50" charset="-128"/>
                <a:ea typeface="Meiryo UI" panose="020B0604030504040204" pitchFamily="50" charset="-128"/>
              </a:rPr>
              <a:t>（業界・分野）であり、近年</a:t>
            </a:r>
            <a:r>
              <a:rPr kumimoji="1" lang="en-US" altLang="ja-JP" sz="1200">
                <a:solidFill>
                  <a:srgbClr val="FF0000"/>
                </a:solidFill>
                <a:latin typeface="Meiryo UI" panose="020B0604030504040204" pitchFamily="50" charset="-128"/>
                <a:ea typeface="Meiryo UI" panose="020B0604030504040204" pitchFamily="50" charset="-128"/>
              </a:rPr>
              <a:t>XX</a:t>
            </a:r>
            <a:r>
              <a:rPr kumimoji="1" lang="ja-JP" altLang="en-US" sz="1200">
                <a:solidFill>
                  <a:srgbClr val="FF0000"/>
                </a:solidFill>
                <a:latin typeface="Meiryo UI" panose="020B0604030504040204" pitchFamily="50" charset="-128"/>
                <a:ea typeface="Meiryo UI" panose="020B0604030504040204" pitchFamily="50" charset="-128"/>
              </a:rPr>
              <a:t>（社会変化等）を背景に、</a:t>
            </a:r>
            <a:r>
              <a:rPr kumimoji="1" lang="en-US" altLang="ja-JP" sz="1200">
                <a:solidFill>
                  <a:srgbClr val="FF0000"/>
                </a:solidFill>
                <a:latin typeface="Meiryo UI" panose="020B0604030504040204" pitchFamily="50" charset="-128"/>
                <a:ea typeface="Meiryo UI" panose="020B0604030504040204" pitchFamily="50" charset="-128"/>
              </a:rPr>
              <a:t>XX</a:t>
            </a:r>
            <a:r>
              <a:rPr kumimoji="1" lang="ja-JP" altLang="en-US" sz="1200">
                <a:solidFill>
                  <a:srgbClr val="FF0000"/>
                </a:solidFill>
                <a:latin typeface="Meiryo UI" panose="020B0604030504040204" pitchFamily="50" charset="-128"/>
                <a:ea typeface="Meiryo UI" panose="020B0604030504040204" pitchFamily="50" charset="-128"/>
              </a:rPr>
              <a:t>という課題が顕在化している。</a:t>
            </a:r>
            <a:endParaRPr kumimoji="1" lang="en-US" altLang="ja-JP" sz="1200">
              <a:solidFill>
                <a:srgbClr val="FF0000"/>
              </a:solidFill>
              <a:latin typeface="Meiryo UI" panose="020B0604030504040204" pitchFamily="50" charset="-128"/>
              <a:ea typeface="Meiryo UI" panose="020B0604030504040204" pitchFamily="50" charset="-128"/>
            </a:endParaRPr>
          </a:p>
          <a:p>
            <a:pPr marL="171450" indent="-171450">
              <a:buFont typeface="Wingdings" panose="05000000000000000000" pitchFamily="2" charset="2"/>
              <a:buChar char="ü"/>
            </a:pPr>
            <a:r>
              <a:rPr kumimoji="1" lang="ja-JP" altLang="en-US" sz="1200">
                <a:solidFill>
                  <a:srgbClr val="FF0000"/>
                </a:solidFill>
                <a:latin typeface="Meiryo UI" panose="020B0604030504040204" pitchFamily="50" charset="-128"/>
                <a:ea typeface="Meiryo UI" panose="020B0604030504040204" pitchFamily="50" charset="-128"/>
              </a:rPr>
              <a:t>想定顧客は</a:t>
            </a:r>
            <a:r>
              <a:rPr kumimoji="1" lang="en-US" altLang="ja-JP" sz="1200">
                <a:solidFill>
                  <a:srgbClr val="FF0000"/>
                </a:solidFill>
                <a:latin typeface="Meiryo UI" panose="020B0604030504040204" pitchFamily="50" charset="-128"/>
                <a:ea typeface="Meiryo UI" panose="020B0604030504040204" pitchFamily="50" charset="-128"/>
              </a:rPr>
              <a:t>XX</a:t>
            </a:r>
            <a:r>
              <a:rPr kumimoji="1" lang="ja-JP" altLang="en-US" sz="1200">
                <a:solidFill>
                  <a:srgbClr val="FF0000"/>
                </a:solidFill>
                <a:latin typeface="Meiryo UI" panose="020B0604030504040204" pitchFamily="50" charset="-128"/>
                <a:ea typeface="Meiryo UI" panose="020B0604030504040204" pitchFamily="50" charset="-128"/>
              </a:rPr>
              <a:t>（自治体／企業）であり、特に</a:t>
            </a:r>
            <a:r>
              <a:rPr kumimoji="1" lang="en-US" altLang="ja-JP" sz="1200">
                <a:solidFill>
                  <a:srgbClr val="FF0000"/>
                </a:solidFill>
                <a:latin typeface="Meiryo UI" panose="020B0604030504040204" pitchFamily="50" charset="-128"/>
                <a:ea typeface="Meiryo UI" panose="020B0604030504040204" pitchFamily="50" charset="-128"/>
              </a:rPr>
              <a:t>XX</a:t>
            </a:r>
            <a:r>
              <a:rPr kumimoji="1" lang="ja-JP" altLang="en-US" sz="1200">
                <a:solidFill>
                  <a:srgbClr val="FF0000"/>
                </a:solidFill>
                <a:latin typeface="Meiryo UI" panose="020B0604030504040204" pitchFamily="50" charset="-128"/>
                <a:ea typeface="Meiryo UI" panose="020B0604030504040204" pitchFamily="50" charset="-128"/>
              </a:rPr>
              <a:t>（現場の課題・ニーズ）へのニーズが高い。</a:t>
            </a:r>
          </a:p>
        </p:txBody>
      </p:sp>
      <p:sp>
        <p:nvSpPr>
          <p:cNvPr id="24" name="正方形/長方形 23">
            <a:extLst>
              <a:ext uri="{FF2B5EF4-FFF2-40B4-BE49-F238E27FC236}">
                <a16:creationId xmlns:a16="http://schemas.microsoft.com/office/drawing/2014/main" id="{E9D10B21-D16E-7712-3304-BC69D6847986}"/>
              </a:ext>
            </a:extLst>
          </p:cNvPr>
          <p:cNvSpPr/>
          <p:nvPr/>
        </p:nvSpPr>
        <p:spPr>
          <a:xfrm>
            <a:off x="5160335" y="2601788"/>
            <a:ext cx="4292665" cy="1243049"/>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1200" b="1" u="sng">
                <a:solidFill>
                  <a:schemeClr val="tx1"/>
                </a:solidFill>
                <a:latin typeface="Meiryo UI" panose="020B0604030504040204" pitchFamily="50" charset="-128"/>
                <a:ea typeface="Meiryo UI" panose="020B0604030504040204" pitchFamily="50" charset="-128"/>
              </a:rPr>
              <a:t>②競合他社分析</a:t>
            </a:r>
            <a:endParaRPr kumimoji="1" lang="en-US" altLang="ja-JP" sz="1200" b="1" u="sng">
              <a:solidFill>
                <a:schemeClr val="tx1"/>
              </a:solidFill>
              <a:latin typeface="Meiryo UI" panose="020B0604030504040204" pitchFamily="50" charset="-128"/>
              <a:ea typeface="Meiryo UI" panose="020B0604030504040204" pitchFamily="50" charset="-128"/>
            </a:endParaRPr>
          </a:p>
          <a:p>
            <a:pPr marL="171450" indent="-171450">
              <a:buFont typeface="Wingdings" panose="05000000000000000000" pitchFamily="2" charset="2"/>
              <a:buChar char="ü"/>
            </a:pPr>
            <a:r>
              <a:rPr kumimoji="1" lang="ja-JP" altLang="en-US" sz="1200">
                <a:solidFill>
                  <a:srgbClr val="FF0000"/>
                </a:solidFill>
                <a:latin typeface="Meiryo UI" panose="020B0604030504040204" pitchFamily="50" charset="-128"/>
                <a:ea typeface="Meiryo UI" panose="020B0604030504040204" pitchFamily="50" charset="-128"/>
              </a:rPr>
              <a:t>同種・類似サービスとしては、</a:t>
            </a:r>
            <a:r>
              <a:rPr kumimoji="1" lang="en-US" altLang="ja-JP" sz="1200">
                <a:solidFill>
                  <a:srgbClr val="FF0000"/>
                </a:solidFill>
                <a:latin typeface="Meiryo UI" panose="020B0604030504040204" pitchFamily="50" charset="-128"/>
                <a:ea typeface="Meiryo UI" panose="020B0604030504040204" pitchFamily="50" charset="-128"/>
              </a:rPr>
              <a:t>XX</a:t>
            </a:r>
            <a:r>
              <a:rPr kumimoji="1" lang="ja-JP" altLang="en-US" sz="1200">
                <a:solidFill>
                  <a:srgbClr val="FF0000"/>
                </a:solidFill>
                <a:latin typeface="Meiryo UI" panose="020B0604030504040204" pitchFamily="50" charset="-128"/>
                <a:ea typeface="Meiryo UI" panose="020B0604030504040204" pitchFamily="50" charset="-128"/>
              </a:rPr>
              <a:t>社、</a:t>
            </a:r>
            <a:r>
              <a:rPr kumimoji="1" lang="en-US" altLang="ja-JP" sz="1200">
                <a:solidFill>
                  <a:srgbClr val="FF0000"/>
                </a:solidFill>
                <a:latin typeface="Meiryo UI" panose="020B0604030504040204" pitchFamily="50" charset="-128"/>
                <a:ea typeface="Meiryo UI" panose="020B0604030504040204" pitchFamily="50" charset="-128"/>
              </a:rPr>
              <a:t>XX</a:t>
            </a:r>
            <a:r>
              <a:rPr kumimoji="1" lang="ja-JP" altLang="en-US" sz="1200">
                <a:solidFill>
                  <a:srgbClr val="FF0000"/>
                </a:solidFill>
                <a:latin typeface="Meiryo UI" panose="020B0604030504040204" pitchFamily="50" charset="-128"/>
                <a:ea typeface="Meiryo UI" panose="020B0604030504040204" pitchFamily="50" charset="-128"/>
              </a:rPr>
              <a:t>社等が存在し、主に</a:t>
            </a:r>
            <a:r>
              <a:rPr kumimoji="1" lang="en-US" altLang="ja-JP" sz="1200">
                <a:solidFill>
                  <a:srgbClr val="FF0000"/>
                </a:solidFill>
                <a:latin typeface="Meiryo UI" panose="020B0604030504040204" pitchFamily="50" charset="-128"/>
                <a:ea typeface="Meiryo UI" panose="020B0604030504040204" pitchFamily="50" charset="-128"/>
              </a:rPr>
              <a:t>XX</a:t>
            </a:r>
            <a:r>
              <a:rPr kumimoji="1" lang="ja-JP" altLang="en-US" sz="1200">
                <a:solidFill>
                  <a:srgbClr val="FF0000"/>
                </a:solidFill>
                <a:latin typeface="Meiryo UI" panose="020B0604030504040204" pitchFamily="50" charset="-128"/>
                <a:ea typeface="Meiryo UI" panose="020B0604030504040204" pitchFamily="50" charset="-128"/>
              </a:rPr>
              <a:t>の機能・サービスを提供している。</a:t>
            </a:r>
            <a:endParaRPr kumimoji="1" lang="en-US" altLang="ja-JP" sz="1200">
              <a:solidFill>
                <a:srgbClr val="FF0000"/>
              </a:solidFill>
              <a:latin typeface="Meiryo UI" panose="020B0604030504040204" pitchFamily="50" charset="-128"/>
              <a:ea typeface="Meiryo UI" panose="020B0604030504040204" pitchFamily="50" charset="-128"/>
            </a:endParaRPr>
          </a:p>
          <a:p>
            <a:pPr marL="171450" indent="-171450">
              <a:buFont typeface="Wingdings" panose="05000000000000000000" pitchFamily="2" charset="2"/>
              <a:buChar char="ü"/>
            </a:pPr>
            <a:r>
              <a:rPr kumimoji="1" lang="ja-JP" altLang="en-US" sz="1200">
                <a:solidFill>
                  <a:srgbClr val="FF0000"/>
                </a:solidFill>
                <a:latin typeface="Meiryo UI" panose="020B0604030504040204" pitchFamily="50" charset="-128"/>
                <a:ea typeface="Meiryo UI" panose="020B0604030504040204" pitchFamily="50" charset="-128"/>
              </a:rPr>
              <a:t>当社のサービス・プロダクトは、</a:t>
            </a:r>
            <a:r>
              <a:rPr kumimoji="1" lang="en-US" altLang="ja-JP" sz="1200">
                <a:solidFill>
                  <a:srgbClr val="FF0000"/>
                </a:solidFill>
                <a:latin typeface="Meiryo UI" panose="020B0604030504040204" pitchFamily="50" charset="-128"/>
                <a:ea typeface="Meiryo UI" panose="020B0604030504040204" pitchFamily="50" charset="-128"/>
              </a:rPr>
              <a:t>XX</a:t>
            </a:r>
            <a:r>
              <a:rPr kumimoji="1" lang="ja-JP" altLang="en-US" sz="1200">
                <a:solidFill>
                  <a:srgbClr val="FF0000"/>
                </a:solidFill>
                <a:latin typeface="Meiryo UI" panose="020B0604030504040204" pitchFamily="50" charset="-128"/>
                <a:ea typeface="Meiryo UI" panose="020B0604030504040204" pitchFamily="50" charset="-128"/>
              </a:rPr>
              <a:t>（価格・スピード・精度・柔軟性等）の点で優位性を有している。</a:t>
            </a:r>
          </a:p>
          <a:p>
            <a:pPr marL="285750" indent="-285750">
              <a:buFont typeface="Wingdings" panose="05000000000000000000" pitchFamily="2" charset="2"/>
              <a:buChar char="ü"/>
            </a:pPr>
            <a:endParaRPr kumimoji="1" lang="ja-JP" altLang="en-US" sz="1200">
              <a:solidFill>
                <a:srgbClr val="FF0000"/>
              </a:solidFill>
              <a:latin typeface="Meiryo UI" panose="020B0604030504040204" pitchFamily="50" charset="-128"/>
              <a:ea typeface="Meiryo UI" panose="020B0604030504040204" pitchFamily="50" charset="-128"/>
            </a:endParaRPr>
          </a:p>
        </p:txBody>
      </p:sp>
      <p:sp>
        <p:nvSpPr>
          <p:cNvPr id="25" name="正方形/長方形 24">
            <a:extLst>
              <a:ext uri="{FF2B5EF4-FFF2-40B4-BE49-F238E27FC236}">
                <a16:creationId xmlns:a16="http://schemas.microsoft.com/office/drawing/2014/main" id="{FCAB83E6-C1CB-5901-F92D-8106DEBFABCB}"/>
              </a:ext>
            </a:extLst>
          </p:cNvPr>
          <p:cNvSpPr/>
          <p:nvPr/>
        </p:nvSpPr>
        <p:spPr>
          <a:xfrm>
            <a:off x="5160334" y="3958027"/>
            <a:ext cx="4292665" cy="1243049"/>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1200" b="1" u="sng">
                <a:solidFill>
                  <a:sysClr val="windowText" lastClr="000000"/>
                </a:solidFill>
                <a:latin typeface="Meiryo UI" panose="020B0604030504040204" pitchFamily="50" charset="-128"/>
                <a:ea typeface="Meiryo UI" panose="020B0604030504040204" pitchFamily="50" charset="-128"/>
              </a:rPr>
              <a:t>③自社分析</a:t>
            </a:r>
            <a:endParaRPr kumimoji="1" lang="en-US" altLang="ja-JP" sz="1200" b="1" u="sng">
              <a:solidFill>
                <a:sysClr val="windowText" lastClr="000000"/>
              </a:solidFill>
              <a:latin typeface="Meiryo UI" panose="020B0604030504040204" pitchFamily="50" charset="-128"/>
              <a:ea typeface="Meiryo UI" panose="020B0604030504040204" pitchFamily="50" charset="-128"/>
            </a:endParaRPr>
          </a:p>
          <a:p>
            <a:pPr marL="171450" indent="-171450">
              <a:buFont typeface="Wingdings" panose="05000000000000000000" pitchFamily="2" charset="2"/>
              <a:buChar char="ü"/>
            </a:pPr>
            <a:r>
              <a:rPr kumimoji="1" lang="ja-JP" altLang="en-US" sz="1200">
                <a:solidFill>
                  <a:srgbClr val="FF0000"/>
                </a:solidFill>
                <a:latin typeface="Meiryo UI" panose="020B0604030504040204" pitchFamily="50" charset="-128"/>
                <a:ea typeface="Meiryo UI" panose="020B0604030504040204" pitchFamily="50" charset="-128"/>
              </a:rPr>
              <a:t>当社は、</a:t>
            </a:r>
            <a:r>
              <a:rPr kumimoji="1" lang="en-US" altLang="ja-JP" sz="1200">
                <a:solidFill>
                  <a:srgbClr val="FF0000"/>
                </a:solidFill>
                <a:latin typeface="Meiryo UI" panose="020B0604030504040204" pitchFamily="50" charset="-128"/>
                <a:ea typeface="Meiryo UI" panose="020B0604030504040204" pitchFamily="50" charset="-128"/>
              </a:rPr>
              <a:t>XX</a:t>
            </a:r>
            <a:r>
              <a:rPr kumimoji="1" lang="ja-JP" altLang="en-US" sz="1200">
                <a:solidFill>
                  <a:srgbClr val="FF0000"/>
                </a:solidFill>
                <a:latin typeface="Meiryo UI" panose="020B0604030504040204" pitchFamily="50" charset="-128"/>
                <a:ea typeface="Meiryo UI" panose="020B0604030504040204" pitchFamily="50" charset="-128"/>
              </a:rPr>
              <a:t>（技術・知見等）に関する強みを有している。</a:t>
            </a:r>
            <a:endParaRPr kumimoji="1" lang="en-US" altLang="ja-JP" sz="1200">
              <a:solidFill>
                <a:srgbClr val="FF0000"/>
              </a:solidFill>
              <a:latin typeface="Meiryo UI" panose="020B0604030504040204" pitchFamily="50" charset="-128"/>
              <a:ea typeface="Meiryo UI" panose="020B0604030504040204" pitchFamily="50" charset="-128"/>
            </a:endParaRPr>
          </a:p>
          <a:p>
            <a:pPr marL="171450" indent="-171450">
              <a:buFont typeface="Wingdings" panose="05000000000000000000" pitchFamily="2" charset="2"/>
              <a:buChar char="ü"/>
            </a:pPr>
            <a:r>
              <a:rPr kumimoji="1" lang="ja-JP" altLang="en-US" sz="1200">
                <a:solidFill>
                  <a:srgbClr val="FF0000"/>
                </a:solidFill>
                <a:latin typeface="Meiryo UI" panose="020B0604030504040204" pitchFamily="50" charset="-128"/>
                <a:ea typeface="Meiryo UI" panose="020B0604030504040204" pitchFamily="50" charset="-128"/>
              </a:rPr>
              <a:t>これまでに、</a:t>
            </a:r>
            <a:r>
              <a:rPr kumimoji="1" lang="en-US" altLang="ja-JP" sz="1200">
                <a:solidFill>
                  <a:srgbClr val="FF0000"/>
                </a:solidFill>
                <a:latin typeface="Meiryo UI" panose="020B0604030504040204" pitchFamily="50" charset="-128"/>
                <a:ea typeface="Meiryo UI" panose="020B0604030504040204" pitchFamily="50" charset="-128"/>
              </a:rPr>
              <a:t>XX</a:t>
            </a:r>
            <a:r>
              <a:rPr kumimoji="1" lang="ja-JP" altLang="en-US" sz="1200">
                <a:solidFill>
                  <a:srgbClr val="FF0000"/>
                </a:solidFill>
                <a:latin typeface="Meiryo UI" panose="020B0604030504040204" pitchFamily="50" charset="-128"/>
                <a:ea typeface="Meiryo UI" panose="020B0604030504040204" pitchFamily="50" charset="-128"/>
              </a:rPr>
              <a:t>（導入実績・</a:t>
            </a:r>
            <a:r>
              <a:rPr kumimoji="1" lang="en-US" altLang="ja-JP" sz="1200">
                <a:solidFill>
                  <a:srgbClr val="FF0000"/>
                </a:solidFill>
                <a:latin typeface="Meiryo UI" panose="020B0604030504040204" pitchFamily="50" charset="-128"/>
                <a:ea typeface="Meiryo UI" panose="020B0604030504040204" pitchFamily="50" charset="-128"/>
              </a:rPr>
              <a:t>PoC</a:t>
            </a:r>
            <a:r>
              <a:rPr kumimoji="1" lang="ja-JP" altLang="en-US" sz="1200">
                <a:solidFill>
                  <a:srgbClr val="FF0000"/>
                </a:solidFill>
                <a:latin typeface="Meiryo UI" panose="020B0604030504040204" pitchFamily="50" charset="-128"/>
                <a:ea typeface="Meiryo UI" panose="020B0604030504040204" pitchFamily="50" charset="-128"/>
              </a:rPr>
              <a:t>・類似案件等）の経験を有しており、</a:t>
            </a:r>
            <a:r>
              <a:rPr kumimoji="1" lang="en-US" altLang="ja-JP" sz="1200">
                <a:solidFill>
                  <a:srgbClr val="FF0000"/>
                </a:solidFill>
                <a:latin typeface="Meiryo UI" panose="020B0604030504040204" pitchFamily="50" charset="-128"/>
                <a:ea typeface="Meiryo UI" panose="020B0604030504040204" pitchFamily="50" charset="-128"/>
              </a:rPr>
              <a:t>XX</a:t>
            </a:r>
            <a:r>
              <a:rPr kumimoji="1" lang="ja-JP" altLang="en-US" sz="1200">
                <a:solidFill>
                  <a:srgbClr val="FF0000"/>
                </a:solidFill>
                <a:latin typeface="Meiryo UI" panose="020B0604030504040204" pitchFamily="50" charset="-128"/>
                <a:ea typeface="Meiryo UI" panose="020B0604030504040204" pitchFamily="50" charset="-128"/>
              </a:rPr>
              <a:t>の対応が可能である。</a:t>
            </a:r>
            <a:endParaRPr kumimoji="1" lang="en-US" altLang="ja-JP" sz="1200">
              <a:solidFill>
                <a:srgbClr val="FF0000"/>
              </a:solidFill>
              <a:latin typeface="Meiryo UI" panose="020B0604030504040204" pitchFamily="50" charset="-128"/>
              <a:ea typeface="Meiryo UI" panose="020B0604030504040204" pitchFamily="50" charset="-128"/>
            </a:endParaRPr>
          </a:p>
          <a:p>
            <a:pPr marL="171450" indent="-171450">
              <a:buFont typeface="Wingdings" panose="05000000000000000000" pitchFamily="2" charset="2"/>
              <a:buChar char="ü"/>
            </a:pPr>
            <a:r>
              <a:rPr kumimoji="1" lang="ja-JP" altLang="en-US" sz="1200">
                <a:solidFill>
                  <a:srgbClr val="FF0000"/>
                </a:solidFill>
                <a:latin typeface="Meiryo UI" panose="020B0604030504040204" pitchFamily="50" charset="-128"/>
                <a:ea typeface="Meiryo UI" panose="020B0604030504040204" pitchFamily="50" charset="-128"/>
              </a:rPr>
              <a:t>また、</a:t>
            </a:r>
            <a:r>
              <a:rPr kumimoji="1" lang="en-US" altLang="ja-JP" sz="1200">
                <a:solidFill>
                  <a:srgbClr val="FF0000"/>
                </a:solidFill>
                <a:latin typeface="Meiryo UI" panose="020B0604030504040204" pitchFamily="50" charset="-128"/>
                <a:ea typeface="Meiryo UI" panose="020B0604030504040204" pitchFamily="50" charset="-128"/>
              </a:rPr>
              <a:t>XX</a:t>
            </a:r>
            <a:r>
              <a:rPr kumimoji="1" lang="ja-JP" altLang="en-US" sz="1200">
                <a:solidFill>
                  <a:srgbClr val="FF0000"/>
                </a:solidFill>
                <a:latin typeface="Meiryo UI" panose="020B0604030504040204" pitchFamily="50" charset="-128"/>
                <a:ea typeface="Meiryo UI" panose="020B0604030504040204" pitchFamily="50" charset="-128"/>
              </a:rPr>
              <a:t>（運用体制・サポート体制・改善力等）を有しており、継続的な提供・改善が可能である。</a:t>
            </a:r>
          </a:p>
          <a:p>
            <a:pPr marL="285750" indent="-285750">
              <a:buFont typeface="Wingdings" panose="05000000000000000000" pitchFamily="2" charset="2"/>
              <a:buChar char="ü"/>
            </a:pPr>
            <a:endParaRPr kumimoji="1" lang="ja-JP" altLang="en-US" sz="1200">
              <a:solidFill>
                <a:srgbClr val="FF0000"/>
              </a:solidFill>
              <a:latin typeface="Meiryo UI" panose="020B0604030504040204" pitchFamily="50" charset="-128"/>
              <a:ea typeface="Meiryo UI" panose="020B0604030504040204" pitchFamily="50" charset="-128"/>
            </a:endParaRPr>
          </a:p>
        </p:txBody>
      </p:sp>
      <p:sp>
        <p:nvSpPr>
          <p:cNvPr id="27" name="正方形/長方形 26">
            <a:extLst>
              <a:ext uri="{FF2B5EF4-FFF2-40B4-BE49-F238E27FC236}">
                <a16:creationId xmlns:a16="http://schemas.microsoft.com/office/drawing/2014/main" id="{027019C7-7742-5D17-0DB6-4AEDA0B1D259}"/>
              </a:ext>
            </a:extLst>
          </p:cNvPr>
          <p:cNvSpPr/>
          <p:nvPr/>
        </p:nvSpPr>
        <p:spPr>
          <a:xfrm>
            <a:off x="323421" y="5459136"/>
            <a:ext cx="9129579" cy="1128863"/>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1450" indent="-171450">
              <a:buFont typeface="Wingdings" panose="05000000000000000000" pitchFamily="2" charset="2"/>
              <a:buChar char="n"/>
            </a:pPr>
            <a:r>
              <a:rPr kumimoji="1" lang="ja-JP" altLang="en-US" sz="1200" b="1" u="sng">
                <a:solidFill>
                  <a:sysClr val="windowText" lastClr="000000"/>
                </a:solidFill>
                <a:latin typeface="Meiryo UI" panose="020B0604030504040204" pitchFamily="50" charset="-128"/>
                <a:ea typeface="Meiryo UI" panose="020B0604030504040204" pitchFamily="50" charset="-128"/>
              </a:rPr>
              <a:t>事業戦略</a:t>
            </a:r>
            <a:endParaRPr kumimoji="1" lang="en-US" altLang="ja-JP" sz="1200" b="1" u="sng">
              <a:solidFill>
                <a:sysClr val="windowText" lastClr="000000"/>
              </a:solidFill>
              <a:latin typeface="Meiryo UI" panose="020B0604030504040204" pitchFamily="50" charset="-128"/>
              <a:ea typeface="Meiryo UI" panose="020B0604030504040204" pitchFamily="50" charset="-128"/>
            </a:endParaRPr>
          </a:p>
          <a:p>
            <a:pPr marL="171450" indent="-171450">
              <a:buFont typeface="Wingdings" panose="05000000000000000000" pitchFamily="2" charset="2"/>
              <a:buChar char="ü"/>
            </a:pPr>
            <a:r>
              <a:rPr kumimoji="1" lang="ja-JP" altLang="en-US" sz="1200">
                <a:solidFill>
                  <a:srgbClr val="FF0000"/>
                </a:solidFill>
                <a:latin typeface="Meiryo UI" panose="020B0604030504040204" pitchFamily="50" charset="-128"/>
                <a:ea typeface="Meiryo UI" panose="020B0604030504040204" pitchFamily="50" charset="-128"/>
              </a:rPr>
              <a:t>当社は、</a:t>
            </a:r>
            <a:r>
              <a:rPr kumimoji="1" lang="en-US" altLang="ja-JP" sz="1200">
                <a:solidFill>
                  <a:srgbClr val="FF0000"/>
                </a:solidFill>
                <a:latin typeface="Meiryo UI" panose="020B0604030504040204" pitchFamily="50" charset="-128"/>
                <a:ea typeface="Meiryo UI" panose="020B0604030504040204" pitchFamily="50" charset="-128"/>
              </a:rPr>
              <a:t>XX</a:t>
            </a:r>
            <a:r>
              <a:rPr kumimoji="1" lang="ja-JP" altLang="en-US" sz="1200">
                <a:solidFill>
                  <a:srgbClr val="FF0000"/>
                </a:solidFill>
                <a:latin typeface="Meiryo UI" panose="020B0604030504040204" pitchFamily="50" charset="-128"/>
                <a:ea typeface="Meiryo UI" panose="020B0604030504040204" pitchFamily="50" charset="-128"/>
              </a:rPr>
              <a:t>（市場・顧客）のニーズを踏まえ、</a:t>
            </a:r>
            <a:r>
              <a:rPr kumimoji="1" lang="en-US" altLang="ja-JP" sz="1200">
                <a:solidFill>
                  <a:srgbClr val="FF0000"/>
                </a:solidFill>
                <a:latin typeface="Meiryo UI" panose="020B0604030504040204" pitchFamily="50" charset="-128"/>
                <a:ea typeface="Meiryo UI" panose="020B0604030504040204" pitchFamily="50" charset="-128"/>
              </a:rPr>
              <a:t>XX</a:t>
            </a:r>
            <a:r>
              <a:rPr kumimoji="1" lang="ja-JP" altLang="en-US" sz="1200">
                <a:solidFill>
                  <a:srgbClr val="FF0000"/>
                </a:solidFill>
                <a:latin typeface="Meiryo UI" panose="020B0604030504040204" pitchFamily="50" charset="-128"/>
                <a:ea typeface="Meiryo UI" panose="020B0604030504040204" pitchFamily="50" charset="-128"/>
              </a:rPr>
              <a:t>という価値提供を重点領域としている。</a:t>
            </a:r>
            <a:endParaRPr kumimoji="1" lang="en-US" altLang="ja-JP" sz="1200">
              <a:solidFill>
                <a:srgbClr val="FF0000"/>
              </a:solidFill>
              <a:latin typeface="Meiryo UI" panose="020B0604030504040204" pitchFamily="50" charset="-128"/>
              <a:ea typeface="Meiryo UI" panose="020B0604030504040204" pitchFamily="50" charset="-128"/>
            </a:endParaRPr>
          </a:p>
          <a:p>
            <a:pPr marL="171450" indent="-171450">
              <a:buFont typeface="Wingdings" panose="05000000000000000000" pitchFamily="2" charset="2"/>
              <a:buChar char="ü"/>
            </a:pPr>
            <a:r>
              <a:rPr kumimoji="1" lang="ja-JP" altLang="en-US" sz="1200">
                <a:solidFill>
                  <a:srgbClr val="FF0000"/>
                </a:solidFill>
                <a:latin typeface="Meiryo UI" panose="020B0604030504040204" pitchFamily="50" charset="-128"/>
                <a:ea typeface="Meiryo UI" panose="020B0604030504040204" pitchFamily="50" charset="-128"/>
              </a:rPr>
              <a:t>競合との差別化要素である</a:t>
            </a:r>
            <a:r>
              <a:rPr kumimoji="1" lang="en-US" altLang="ja-JP" sz="1200">
                <a:solidFill>
                  <a:srgbClr val="FF0000"/>
                </a:solidFill>
                <a:latin typeface="Meiryo UI" panose="020B0604030504040204" pitchFamily="50" charset="-128"/>
                <a:ea typeface="Meiryo UI" panose="020B0604030504040204" pitchFamily="50" charset="-128"/>
              </a:rPr>
              <a:t>XX</a:t>
            </a:r>
            <a:r>
              <a:rPr kumimoji="1" lang="ja-JP" altLang="en-US" sz="1200">
                <a:solidFill>
                  <a:srgbClr val="FF0000"/>
                </a:solidFill>
                <a:latin typeface="Meiryo UI" panose="020B0604030504040204" pitchFamily="50" charset="-128"/>
                <a:ea typeface="Meiryo UI" panose="020B0604030504040204" pitchFamily="50" charset="-128"/>
              </a:rPr>
              <a:t>を活かし、</a:t>
            </a:r>
            <a:r>
              <a:rPr kumimoji="1" lang="en-US" altLang="ja-JP" sz="1200">
                <a:solidFill>
                  <a:srgbClr val="FF0000"/>
                </a:solidFill>
                <a:latin typeface="Meiryo UI" panose="020B0604030504040204" pitchFamily="50" charset="-128"/>
                <a:ea typeface="Meiryo UI" panose="020B0604030504040204" pitchFamily="50" charset="-128"/>
              </a:rPr>
              <a:t>XX</a:t>
            </a:r>
            <a:r>
              <a:rPr kumimoji="1" lang="ja-JP" altLang="en-US" sz="1200">
                <a:solidFill>
                  <a:srgbClr val="FF0000"/>
                </a:solidFill>
                <a:latin typeface="Meiryo UI" panose="020B0604030504040204" pitchFamily="50" charset="-128"/>
                <a:ea typeface="Meiryo UI" panose="020B0604030504040204" pitchFamily="50" charset="-128"/>
              </a:rPr>
              <a:t>（ターゲット・領域）への展開を進めていく。</a:t>
            </a:r>
            <a:endParaRPr kumimoji="1" lang="en-US" altLang="ja-JP" sz="1200">
              <a:solidFill>
                <a:srgbClr val="FF0000"/>
              </a:solidFill>
              <a:latin typeface="Meiryo UI" panose="020B0604030504040204" pitchFamily="50" charset="-128"/>
              <a:ea typeface="Meiryo UI" panose="020B0604030504040204" pitchFamily="50" charset="-128"/>
            </a:endParaRPr>
          </a:p>
          <a:p>
            <a:pPr marL="171450" indent="-171450">
              <a:buFont typeface="Wingdings" panose="05000000000000000000" pitchFamily="2" charset="2"/>
              <a:buChar char="ü"/>
            </a:pPr>
            <a:r>
              <a:rPr kumimoji="1" lang="ja-JP" altLang="en-US" sz="1200">
                <a:solidFill>
                  <a:srgbClr val="FF0000"/>
                </a:solidFill>
                <a:latin typeface="Meiryo UI" panose="020B0604030504040204" pitchFamily="50" charset="-128"/>
                <a:ea typeface="Meiryo UI" panose="020B0604030504040204" pitchFamily="50" charset="-128"/>
              </a:rPr>
              <a:t>今後は、</a:t>
            </a:r>
            <a:r>
              <a:rPr kumimoji="1" lang="en-US" altLang="ja-JP" sz="1200">
                <a:solidFill>
                  <a:srgbClr val="FF0000"/>
                </a:solidFill>
                <a:latin typeface="Meiryo UI" panose="020B0604030504040204" pitchFamily="50" charset="-128"/>
                <a:ea typeface="Meiryo UI" panose="020B0604030504040204" pitchFamily="50" charset="-128"/>
              </a:rPr>
              <a:t>XX</a:t>
            </a:r>
            <a:r>
              <a:rPr kumimoji="1" lang="ja-JP" altLang="en-US" sz="1200">
                <a:solidFill>
                  <a:srgbClr val="FF0000"/>
                </a:solidFill>
                <a:latin typeface="Meiryo UI" panose="020B0604030504040204" pitchFamily="50" charset="-128"/>
                <a:ea typeface="Meiryo UI" panose="020B0604030504040204" pitchFamily="50" charset="-128"/>
              </a:rPr>
              <a:t>（事業拡大・横展開・機能拡充等）を通じて、継続的な成長を目指す。</a:t>
            </a:r>
          </a:p>
          <a:p>
            <a:pPr marL="285750" indent="-285750">
              <a:buFont typeface="Wingdings" panose="05000000000000000000" pitchFamily="2" charset="2"/>
              <a:buChar char="ü"/>
            </a:pPr>
            <a:endParaRPr kumimoji="1" lang="en-US" altLang="ja-JP" sz="1200">
              <a:solidFill>
                <a:srgbClr val="FF0000"/>
              </a:solidFill>
              <a:latin typeface="Meiryo UI" panose="020B0604030504040204" pitchFamily="50" charset="-128"/>
              <a:ea typeface="Meiryo UI" panose="020B0604030504040204" pitchFamily="50" charset="-128"/>
            </a:endParaRPr>
          </a:p>
        </p:txBody>
      </p:sp>
      <p:sp>
        <p:nvSpPr>
          <p:cNvPr id="28" name="楕円 27">
            <a:extLst>
              <a:ext uri="{FF2B5EF4-FFF2-40B4-BE49-F238E27FC236}">
                <a16:creationId xmlns:a16="http://schemas.microsoft.com/office/drawing/2014/main" id="{4618676A-30EB-38E9-B781-D38793C82739}"/>
              </a:ext>
            </a:extLst>
          </p:cNvPr>
          <p:cNvSpPr/>
          <p:nvPr/>
        </p:nvSpPr>
        <p:spPr>
          <a:xfrm rot="1615355">
            <a:off x="1774344" y="3046306"/>
            <a:ext cx="1094312" cy="336906"/>
          </a:xfrm>
          <a:prstGeom prst="ellipse">
            <a:avLst/>
          </a:prstGeom>
          <a:solidFill>
            <a:srgbClr val="FF0000">
              <a:alpha val="3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cxnSp>
        <p:nvCxnSpPr>
          <p:cNvPr id="30" name="直線矢印コネクタ 29">
            <a:extLst>
              <a:ext uri="{FF2B5EF4-FFF2-40B4-BE49-F238E27FC236}">
                <a16:creationId xmlns:a16="http://schemas.microsoft.com/office/drawing/2014/main" id="{8ADA040C-3407-FD26-20F1-AFCE1B0B348C}"/>
              </a:ext>
            </a:extLst>
          </p:cNvPr>
          <p:cNvCxnSpPr>
            <a:cxnSpLocks/>
          </p:cNvCxnSpPr>
          <p:nvPr/>
        </p:nvCxnSpPr>
        <p:spPr>
          <a:xfrm flipV="1">
            <a:off x="1757372" y="3558363"/>
            <a:ext cx="780265" cy="1900772"/>
          </a:xfrm>
          <a:prstGeom prst="straightConnector1">
            <a:avLst/>
          </a:prstGeom>
          <a:ln w="28575">
            <a:solidFill>
              <a:srgbClr val="FF0000"/>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8" name="フローチャート: 抜出し 7">
            <a:extLst>
              <a:ext uri="{FF2B5EF4-FFF2-40B4-BE49-F238E27FC236}">
                <a16:creationId xmlns:a16="http://schemas.microsoft.com/office/drawing/2014/main" id="{ADE11389-5E50-3B86-537B-E4907A7FF467}"/>
              </a:ext>
            </a:extLst>
          </p:cNvPr>
          <p:cNvSpPr/>
          <p:nvPr/>
        </p:nvSpPr>
        <p:spPr>
          <a:xfrm rot="10800000">
            <a:off x="7012787" y="5266511"/>
            <a:ext cx="444180" cy="138693"/>
          </a:xfrm>
          <a:prstGeom prst="flowChartExtra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37" name="スライド番号プレースホルダー 36">
            <a:extLst>
              <a:ext uri="{FF2B5EF4-FFF2-40B4-BE49-F238E27FC236}">
                <a16:creationId xmlns:a16="http://schemas.microsoft.com/office/drawing/2014/main" id="{044123AE-6431-E67B-AD67-FCDF3566AB83}"/>
              </a:ext>
            </a:extLst>
          </p:cNvPr>
          <p:cNvSpPr>
            <a:spLocks noGrp="1"/>
          </p:cNvSpPr>
          <p:nvPr>
            <p:ph type="sldNum" sz="quarter" idx="12"/>
          </p:nvPr>
        </p:nvSpPr>
        <p:spPr/>
        <p:txBody>
          <a:bodyPr/>
          <a:lstStyle/>
          <a:p>
            <a:pPr>
              <a:defRPr/>
            </a:pPr>
            <a:fld id="{96BA3565-E867-44AF-9D39-29D41BFB608A}" type="slidenum">
              <a:rPr lang="ja-JP" altLang="en-US" smtClean="0"/>
              <a:pPr>
                <a:defRPr/>
              </a:pPr>
              <a:t>4</a:t>
            </a:fld>
            <a:endParaRPr lang="ja-JP" altLang="en-US"/>
          </a:p>
        </p:txBody>
      </p:sp>
    </p:spTree>
    <p:extLst>
      <p:ext uri="{BB962C8B-B14F-4D97-AF65-F5344CB8AC3E}">
        <p14:creationId xmlns:p14="http://schemas.microsoft.com/office/powerpoint/2010/main" val="25169129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タイトル 9">
            <a:extLst>
              <a:ext uri="{FF2B5EF4-FFF2-40B4-BE49-F238E27FC236}">
                <a16:creationId xmlns:a16="http://schemas.microsoft.com/office/drawing/2014/main" id="{D066B3B8-E68B-4F2D-B692-362DCA06D0AC}"/>
              </a:ext>
            </a:extLst>
          </p:cNvPr>
          <p:cNvSpPr>
            <a:spLocks noGrp="1"/>
          </p:cNvSpPr>
          <p:nvPr>
            <p:ph type="title"/>
          </p:nvPr>
        </p:nvSpPr>
        <p:spPr>
          <a:xfrm>
            <a:off x="0" y="-19877"/>
            <a:ext cx="8543925" cy="56206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p>
            <a:r>
              <a:rPr lang="ja-JP" altLang="en-US" sz="2000" b="1" dirty="0">
                <a:latin typeface="Meiryo UI" panose="020B0604030504040204" pitchFamily="34" charset="-128"/>
                <a:ea typeface="Meiryo UI" panose="020B0604030504040204" pitchFamily="34" charset="-128"/>
              </a:rPr>
              <a:t>自社の成長戦略（ロードマップ）</a:t>
            </a:r>
          </a:p>
        </p:txBody>
      </p:sp>
      <p:sp>
        <p:nvSpPr>
          <p:cNvPr id="6" name="コンテンツ プレースホルダー 2">
            <a:extLst>
              <a:ext uri="{FF2B5EF4-FFF2-40B4-BE49-F238E27FC236}">
                <a16:creationId xmlns:a16="http://schemas.microsoft.com/office/drawing/2014/main" id="{35A5D32D-DBA4-8B12-E833-03A104604837}"/>
              </a:ext>
            </a:extLst>
          </p:cNvPr>
          <p:cNvSpPr txBox="1">
            <a:spLocks/>
          </p:cNvSpPr>
          <p:nvPr/>
        </p:nvSpPr>
        <p:spPr bwMode="auto">
          <a:xfrm>
            <a:off x="453000" y="596072"/>
            <a:ext cx="9000000" cy="6208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nSpc>
                <a:spcPct val="90000"/>
              </a:lnSpc>
              <a:spcBef>
                <a:spcPts val="1000"/>
              </a:spcBef>
              <a:buFont typeface="Arial" panose="020B0604020202020204" pitchFamily="34" charset="0"/>
              <a:buChar char="•"/>
              <a:defRPr kumimoji="1" sz="1800">
                <a:solidFill>
                  <a:srgbClr val="FF0000"/>
                </a:solidFill>
                <a:latin typeface="+mn-lt"/>
              </a:defRPr>
            </a:lvl1pPr>
            <a:lvl2pPr marL="685800" indent="-228600">
              <a:lnSpc>
                <a:spcPct val="90000"/>
              </a:lnSpc>
              <a:spcBef>
                <a:spcPts val="500"/>
              </a:spcBef>
              <a:buFont typeface="Arial" panose="020B0604020202020204" pitchFamily="34" charset="0"/>
              <a:buChar char="•"/>
              <a:defRPr kumimoji="1" sz="2400">
                <a:latin typeface="+mn-lt"/>
              </a:defRPr>
            </a:lvl2pPr>
            <a:lvl3pPr marL="1143000" indent="-228600">
              <a:lnSpc>
                <a:spcPct val="90000"/>
              </a:lnSpc>
              <a:spcBef>
                <a:spcPts val="500"/>
              </a:spcBef>
              <a:buFont typeface="Arial" panose="020B0604020202020204" pitchFamily="34" charset="0"/>
              <a:buChar char="•"/>
              <a:defRPr kumimoji="1" sz="2000">
                <a:latin typeface="+mn-lt"/>
              </a:defRPr>
            </a:lvl3pPr>
            <a:lvl4pPr marL="1600200" indent="-228600">
              <a:lnSpc>
                <a:spcPct val="90000"/>
              </a:lnSpc>
              <a:spcBef>
                <a:spcPts val="500"/>
              </a:spcBef>
              <a:buFont typeface="Arial" panose="020B0604020202020204" pitchFamily="34" charset="0"/>
              <a:buChar char="•"/>
              <a:defRPr kumimoji="1">
                <a:latin typeface="+mn-lt"/>
              </a:defRPr>
            </a:lvl4pPr>
            <a:lvl5pPr marL="2057400" indent="-228600">
              <a:lnSpc>
                <a:spcPct val="90000"/>
              </a:lnSpc>
              <a:spcBef>
                <a:spcPts val="500"/>
              </a:spcBef>
              <a:buFont typeface="Arial" panose="020B0604020202020204" pitchFamily="34" charset="0"/>
              <a:buChar char="•"/>
              <a:defRPr kumimoji="1">
                <a:latin typeface="+mn-lt"/>
              </a:defRPr>
            </a:lvl5pPr>
            <a:lvl6pPr marL="2514600" indent="-228600">
              <a:lnSpc>
                <a:spcPct val="90000"/>
              </a:lnSpc>
              <a:spcBef>
                <a:spcPts val="500"/>
              </a:spcBef>
              <a:buFont typeface="Arial" panose="020B0604020202020204" pitchFamily="34" charset="0"/>
              <a:buChar char="•"/>
              <a:defRPr kumimoji="1" sz="1800">
                <a:latin typeface="+mn-lt"/>
              </a:defRPr>
            </a:lvl6pPr>
            <a:lvl7pPr marL="2971800" indent="-228600">
              <a:lnSpc>
                <a:spcPct val="90000"/>
              </a:lnSpc>
              <a:spcBef>
                <a:spcPts val="500"/>
              </a:spcBef>
              <a:buFont typeface="Arial" panose="020B0604020202020204" pitchFamily="34" charset="0"/>
              <a:buChar char="•"/>
              <a:defRPr kumimoji="1" sz="1800">
                <a:latin typeface="+mn-lt"/>
              </a:defRPr>
            </a:lvl7pPr>
            <a:lvl8pPr marL="3429000" indent="-228600">
              <a:lnSpc>
                <a:spcPct val="90000"/>
              </a:lnSpc>
              <a:spcBef>
                <a:spcPts val="500"/>
              </a:spcBef>
              <a:buFont typeface="Arial" panose="020B0604020202020204" pitchFamily="34" charset="0"/>
              <a:buChar char="•"/>
              <a:defRPr kumimoji="1" sz="1800">
                <a:latin typeface="+mn-lt"/>
              </a:defRPr>
            </a:lvl8pPr>
            <a:lvl9pPr marL="3886200" indent="-228600">
              <a:lnSpc>
                <a:spcPct val="90000"/>
              </a:lnSpc>
              <a:spcBef>
                <a:spcPts val="500"/>
              </a:spcBef>
              <a:buFont typeface="Arial" panose="020B0604020202020204" pitchFamily="34" charset="0"/>
              <a:buChar char="•"/>
              <a:defRPr kumimoji="1" sz="1800">
                <a:latin typeface="+mn-lt"/>
              </a:defRPr>
            </a:lvl9pPr>
          </a:lstStyle>
          <a:p>
            <a:pPr marL="0" indent="0">
              <a:lnSpc>
                <a:spcPct val="100000"/>
              </a:lnSpc>
              <a:spcBef>
                <a:spcPts val="600"/>
              </a:spcBef>
              <a:buNone/>
            </a:pPr>
            <a:r>
              <a:rPr lang="ja-JP" altLang="en-US" sz="1400" dirty="0">
                <a:latin typeface="Meiryo UI"/>
                <a:ea typeface="Meiryo UI"/>
              </a:rPr>
              <a:t>貴社の中長期的な成長戦略・事業拡大のロードマップを記載してください。また、今回の都政現場の課題解決に向けた応募が、貴社の成長戦略上どのような位置づけ・意義を持つのかが分かるように記載してください。</a:t>
            </a:r>
          </a:p>
        </p:txBody>
      </p:sp>
      <p:sp>
        <p:nvSpPr>
          <p:cNvPr id="5" name="スライド番号プレースホルダー 4">
            <a:extLst>
              <a:ext uri="{FF2B5EF4-FFF2-40B4-BE49-F238E27FC236}">
                <a16:creationId xmlns:a16="http://schemas.microsoft.com/office/drawing/2014/main" id="{7C2AD954-4CF3-E909-3B5C-077F2EE67FB2}"/>
              </a:ext>
            </a:extLst>
          </p:cNvPr>
          <p:cNvSpPr>
            <a:spLocks noGrp="1"/>
          </p:cNvSpPr>
          <p:nvPr>
            <p:ph type="sldNum" sz="quarter" idx="12"/>
          </p:nvPr>
        </p:nvSpPr>
        <p:spPr/>
        <p:txBody>
          <a:bodyPr/>
          <a:lstStyle/>
          <a:p>
            <a:pPr>
              <a:defRPr/>
            </a:pPr>
            <a:fld id="{96BA3565-E867-44AF-9D39-29D41BFB608A}" type="slidenum">
              <a:rPr lang="ja-JP" altLang="en-US" smtClean="0"/>
              <a:pPr>
                <a:defRPr/>
              </a:pPr>
              <a:t>5</a:t>
            </a:fld>
            <a:endParaRPr lang="ja-JP" altLang="en-US"/>
          </a:p>
        </p:txBody>
      </p:sp>
      <p:graphicFrame>
        <p:nvGraphicFramePr>
          <p:cNvPr id="8" name="表 7">
            <a:extLst>
              <a:ext uri="{FF2B5EF4-FFF2-40B4-BE49-F238E27FC236}">
                <a16:creationId xmlns:a16="http://schemas.microsoft.com/office/drawing/2014/main" id="{DE20B226-5DD4-9AAE-50E6-86D9F4D0E180}"/>
              </a:ext>
            </a:extLst>
          </p:cNvPr>
          <p:cNvGraphicFramePr>
            <a:graphicFrameLocks noGrp="1"/>
          </p:cNvGraphicFramePr>
          <p:nvPr>
            <p:extLst>
              <p:ext uri="{D42A27DB-BD31-4B8C-83A1-F6EECF244321}">
                <p14:modId xmlns:p14="http://schemas.microsoft.com/office/powerpoint/2010/main" val="1959726966"/>
              </p:ext>
            </p:extLst>
          </p:nvPr>
        </p:nvGraphicFramePr>
        <p:xfrm>
          <a:off x="597600" y="1703672"/>
          <a:ext cx="8855401" cy="4467638"/>
        </p:xfrm>
        <a:graphic>
          <a:graphicData uri="http://schemas.openxmlformats.org/drawingml/2006/table">
            <a:tbl>
              <a:tblPr firstRow="1" firstCol="1" bandRow="1">
                <a:tableStyleId>{5C22544A-7EE6-4342-B048-85BDC9FD1C3A}</a:tableStyleId>
              </a:tblPr>
              <a:tblGrid>
                <a:gridCol w="1635462">
                  <a:extLst>
                    <a:ext uri="{9D8B030D-6E8A-4147-A177-3AD203B41FA5}">
                      <a16:colId xmlns:a16="http://schemas.microsoft.com/office/drawing/2014/main" val="4288575660"/>
                    </a:ext>
                  </a:extLst>
                </a:gridCol>
                <a:gridCol w="1906699">
                  <a:extLst>
                    <a:ext uri="{9D8B030D-6E8A-4147-A177-3AD203B41FA5}">
                      <a16:colId xmlns:a16="http://schemas.microsoft.com/office/drawing/2014/main" val="444556447"/>
                    </a:ext>
                  </a:extLst>
                </a:gridCol>
                <a:gridCol w="1771080">
                  <a:extLst>
                    <a:ext uri="{9D8B030D-6E8A-4147-A177-3AD203B41FA5}">
                      <a16:colId xmlns:a16="http://schemas.microsoft.com/office/drawing/2014/main" val="2056601988"/>
                    </a:ext>
                  </a:extLst>
                </a:gridCol>
                <a:gridCol w="1771080">
                  <a:extLst>
                    <a:ext uri="{9D8B030D-6E8A-4147-A177-3AD203B41FA5}">
                      <a16:colId xmlns:a16="http://schemas.microsoft.com/office/drawing/2014/main" val="115633151"/>
                    </a:ext>
                  </a:extLst>
                </a:gridCol>
                <a:gridCol w="1771080">
                  <a:extLst>
                    <a:ext uri="{9D8B030D-6E8A-4147-A177-3AD203B41FA5}">
                      <a16:colId xmlns:a16="http://schemas.microsoft.com/office/drawing/2014/main" val="2692375534"/>
                    </a:ext>
                  </a:extLst>
                </a:gridCol>
              </a:tblGrid>
              <a:tr h="535934">
                <a:tc>
                  <a:txBody>
                    <a:bodyPr/>
                    <a:lstStyle/>
                    <a:p>
                      <a:pPr algn="ctr">
                        <a:buNone/>
                      </a:pPr>
                      <a:endParaRPr lang="ja-JP"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buNone/>
                      </a:pPr>
                      <a:r>
                        <a:rPr lang="ja-JP" altLang="en-US"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a:t>
                      </a:r>
                      <a:r>
                        <a:rPr lang="en-US" altLang="ja-JP"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20XX</a:t>
                      </a:r>
                      <a:r>
                        <a:rPr lang="ja-JP" altLang="en-US"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年</a:t>
                      </a:r>
                      <a:endParaRPr lang="ja-JP"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90564" rtl="0" eaLnBrk="1" fontAlgn="auto" latinLnBrk="0" hangingPunct="1">
                        <a:lnSpc>
                          <a:spcPct val="100000"/>
                        </a:lnSpc>
                        <a:spcBef>
                          <a:spcPts val="0"/>
                        </a:spcBef>
                        <a:spcAft>
                          <a:spcPts val="0"/>
                        </a:spcAft>
                        <a:buClrTx/>
                        <a:buSzTx/>
                        <a:buFontTx/>
                        <a:buNone/>
                        <a:tabLst/>
                        <a:defRPr/>
                      </a:pPr>
                      <a:r>
                        <a:rPr lang="ja-JP" altLang="en-US"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a:t>
                      </a:r>
                      <a:r>
                        <a:rPr lang="en-US" altLang="ja-JP"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20XX</a:t>
                      </a:r>
                      <a:r>
                        <a:rPr lang="ja-JP" altLang="en-US"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年</a:t>
                      </a:r>
                      <a:endParaRPr lang="ja-JP" altLang="ja-JP"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90564" rtl="0" eaLnBrk="1" fontAlgn="auto" latinLnBrk="0" hangingPunct="1">
                        <a:lnSpc>
                          <a:spcPct val="100000"/>
                        </a:lnSpc>
                        <a:spcBef>
                          <a:spcPts val="0"/>
                        </a:spcBef>
                        <a:spcAft>
                          <a:spcPts val="0"/>
                        </a:spcAft>
                        <a:buClrTx/>
                        <a:buSzTx/>
                        <a:buFontTx/>
                        <a:buNone/>
                        <a:tabLst/>
                        <a:defRPr/>
                      </a:pPr>
                      <a:r>
                        <a:rPr lang="ja-JP" altLang="en-US"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a:t>
                      </a:r>
                      <a:r>
                        <a:rPr lang="en-US" altLang="ja-JP"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20XX</a:t>
                      </a:r>
                      <a:r>
                        <a:rPr lang="ja-JP" altLang="en-US"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年</a:t>
                      </a:r>
                      <a:endParaRPr lang="ja-JP" altLang="ja-JP"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90564" rtl="0" eaLnBrk="1" fontAlgn="auto" latinLnBrk="0" hangingPunct="1">
                        <a:lnSpc>
                          <a:spcPct val="100000"/>
                        </a:lnSpc>
                        <a:spcBef>
                          <a:spcPts val="0"/>
                        </a:spcBef>
                        <a:spcAft>
                          <a:spcPts val="0"/>
                        </a:spcAft>
                        <a:buClrTx/>
                        <a:buSzTx/>
                        <a:buFontTx/>
                        <a:buNone/>
                        <a:tabLst/>
                        <a:defRPr/>
                      </a:pPr>
                      <a:r>
                        <a:rPr lang="ja-JP" altLang="en-US"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a:t>
                      </a:r>
                      <a:r>
                        <a:rPr lang="en-US" altLang="ja-JP"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20XX</a:t>
                      </a:r>
                      <a:r>
                        <a:rPr lang="ja-JP" altLang="en-US"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年</a:t>
                      </a:r>
                      <a:endParaRPr lang="ja-JP" altLang="ja-JP"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56446241"/>
                  </a:ext>
                </a:extLst>
              </a:tr>
              <a:tr h="982926">
                <a:tc>
                  <a:txBody>
                    <a:bodyPr/>
                    <a:lstStyle/>
                    <a:p>
                      <a:pPr algn="ctr">
                        <a:buNone/>
                      </a:pPr>
                      <a:r>
                        <a:rPr lang="ja-JP" altLang="en-US"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目指す姿</a:t>
                      </a:r>
                      <a:endParaRPr lang="en-US" altLang="ja-JP"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endParaRPr>
                    </a:p>
                    <a:p>
                      <a:pPr algn="ctr">
                        <a:buNone/>
                      </a:pPr>
                      <a:r>
                        <a:rPr lang="ja-JP" altLang="en-US"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（ゴール）</a:t>
                      </a:r>
                      <a:endParaRPr lang="ja-JP"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buNone/>
                      </a:pPr>
                      <a:r>
                        <a:rPr lang="en-US" altLang="ja-JP"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XX</a:t>
                      </a:r>
                      <a:r>
                        <a:rPr lang="ja-JP" altLang="en-US"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により売上</a:t>
                      </a:r>
                      <a:r>
                        <a:rPr lang="en-US" altLang="ja-JP"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XX</a:t>
                      </a:r>
                      <a:r>
                        <a:rPr lang="ja-JP" altLang="en-US"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を達成する</a:t>
                      </a:r>
                      <a:endParaRPr lang="ja-JP"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90564" rtl="0" eaLnBrk="1" fontAlgn="auto" latinLnBrk="0" hangingPunct="1">
                        <a:lnSpc>
                          <a:spcPct val="100000"/>
                        </a:lnSpc>
                        <a:spcBef>
                          <a:spcPts val="0"/>
                        </a:spcBef>
                        <a:spcAft>
                          <a:spcPts val="0"/>
                        </a:spcAft>
                        <a:buClrTx/>
                        <a:buSzTx/>
                        <a:buFontTx/>
                        <a:buNone/>
                        <a:tabLst/>
                        <a:defRPr/>
                      </a:pPr>
                      <a:r>
                        <a:rPr lang="en-US" altLang="ja-JP"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XX</a:t>
                      </a:r>
                      <a:r>
                        <a:rPr lang="ja-JP" altLang="en-US"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により売上</a:t>
                      </a:r>
                      <a:r>
                        <a:rPr lang="en-US" altLang="ja-JP"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XX</a:t>
                      </a:r>
                      <a:r>
                        <a:rPr lang="ja-JP" altLang="en-US"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を達成する</a:t>
                      </a:r>
                      <a:endParaRPr lang="ja-JP" altLang="ja-JP"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90564" rtl="0" eaLnBrk="1" fontAlgn="auto" latinLnBrk="0" hangingPunct="1">
                        <a:lnSpc>
                          <a:spcPct val="100000"/>
                        </a:lnSpc>
                        <a:spcBef>
                          <a:spcPts val="0"/>
                        </a:spcBef>
                        <a:spcAft>
                          <a:spcPts val="0"/>
                        </a:spcAft>
                        <a:buClrTx/>
                        <a:buSzTx/>
                        <a:buFontTx/>
                        <a:buNone/>
                        <a:tabLst/>
                        <a:defRPr/>
                      </a:pPr>
                      <a:r>
                        <a:rPr lang="en-US" altLang="ja-JP"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XX</a:t>
                      </a:r>
                      <a:r>
                        <a:rPr lang="ja-JP" altLang="en-US"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により売上</a:t>
                      </a:r>
                      <a:r>
                        <a:rPr lang="en-US" altLang="ja-JP"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XX</a:t>
                      </a:r>
                      <a:r>
                        <a:rPr lang="ja-JP" altLang="en-US"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を達成する</a:t>
                      </a:r>
                      <a:endParaRPr lang="ja-JP" altLang="ja-JP"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90564" rtl="0" eaLnBrk="1" fontAlgn="auto" latinLnBrk="0" hangingPunct="1">
                        <a:lnSpc>
                          <a:spcPct val="100000"/>
                        </a:lnSpc>
                        <a:spcBef>
                          <a:spcPts val="0"/>
                        </a:spcBef>
                        <a:spcAft>
                          <a:spcPts val="0"/>
                        </a:spcAft>
                        <a:buClrTx/>
                        <a:buSzTx/>
                        <a:buFontTx/>
                        <a:buNone/>
                        <a:tabLst/>
                        <a:defRPr/>
                      </a:pPr>
                      <a:r>
                        <a:rPr lang="en-US" altLang="ja-JP"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XX</a:t>
                      </a:r>
                      <a:r>
                        <a:rPr lang="ja-JP" altLang="en-US"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により売上</a:t>
                      </a:r>
                      <a:r>
                        <a:rPr lang="en-US" altLang="ja-JP"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XX</a:t>
                      </a:r>
                      <a:r>
                        <a:rPr lang="ja-JP" altLang="en-US"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を達成する</a:t>
                      </a:r>
                      <a:endParaRPr lang="ja-JP" altLang="ja-JP"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6980204"/>
                  </a:ext>
                </a:extLst>
              </a:tr>
              <a:tr h="982926">
                <a:tc>
                  <a:txBody>
                    <a:bodyPr/>
                    <a:lstStyle/>
                    <a:p>
                      <a:pPr algn="ctr">
                        <a:buNone/>
                      </a:pPr>
                      <a:r>
                        <a:rPr lang="ja-JP" altLang="en-US"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①製品・</a:t>
                      </a:r>
                      <a:endParaRPr lang="en-US" altLang="ja-JP"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endParaRPr>
                    </a:p>
                    <a:p>
                      <a:pPr algn="ctr">
                        <a:buNone/>
                      </a:pPr>
                      <a:r>
                        <a:rPr lang="ja-JP" altLang="en-US"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サービス高度化</a:t>
                      </a:r>
                      <a:endParaRPr lang="en-US" altLang="ja-JP"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buNone/>
                      </a:pPr>
                      <a:endParaRPr lang="ja-JP"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buNone/>
                      </a:pPr>
                      <a:endParaRPr lang="ja-JP"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buNone/>
                      </a:pPr>
                      <a:endParaRPr lang="ja-JP"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buNone/>
                      </a:pPr>
                      <a:endParaRPr lang="ja-JP" sz="1200" b="0" kern="10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17211511"/>
                  </a:ext>
                </a:extLst>
              </a:tr>
              <a:tr h="982926">
                <a:tc>
                  <a:txBody>
                    <a:bodyPr/>
                    <a:lstStyle/>
                    <a:p>
                      <a:pPr algn="ctr">
                        <a:buNone/>
                      </a:pPr>
                      <a:r>
                        <a:rPr lang="ja-JP" altLang="en-US"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②販路拡大・</a:t>
                      </a:r>
                      <a:endParaRPr lang="en-US" altLang="ja-JP"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endParaRPr>
                    </a:p>
                    <a:p>
                      <a:pPr algn="ctr">
                        <a:buNone/>
                      </a:pPr>
                      <a:r>
                        <a:rPr lang="ja-JP" altLang="en-US"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顧客開拓</a:t>
                      </a:r>
                      <a:endParaRPr lang="ja-JP"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buNone/>
                      </a:pPr>
                      <a:endParaRPr lang="ja-JP"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buNone/>
                      </a:pPr>
                      <a:endParaRPr lang="ja-JP"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buNone/>
                      </a:pPr>
                      <a:endParaRPr lang="ja-JP"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buNone/>
                      </a:pPr>
                      <a:endParaRPr lang="ja-JP"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18258428"/>
                  </a:ext>
                </a:extLst>
              </a:tr>
              <a:tr h="982926">
                <a:tc>
                  <a:txBody>
                    <a:bodyPr/>
                    <a:lstStyle/>
                    <a:p>
                      <a:pPr algn="ctr">
                        <a:buNone/>
                      </a:pPr>
                      <a:r>
                        <a:rPr lang="ja-JP" altLang="en-US"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③提供体制・</a:t>
                      </a:r>
                      <a:endParaRPr lang="en-US" altLang="ja-JP"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endParaRPr>
                    </a:p>
                    <a:p>
                      <a:pPr algn="ctr">
                        <a:buNone/>
                      </a:pPr>
                      <a:r>
                        <a:rPr lang="ja-JP" altLang="en-US"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事業基盤強化</a:t>
                      </a:r>
                      <a:endParaRPr lang="ja-JP"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buNone/>
                      </a:pPr>
                      <a:endParaRPr lang="ja-JP"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buNone/>
                      </a:pPr>
                      <a:endParaRPr lang="ja-JP"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buNone/>
                      </a:pPr>
                      <a:endParaRPr lang="ja-JP"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buNone/>
                      </a:pPr>
                      <a:endParaRPr lang="ja-JP" sz="1200" b="0" kern="1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9651529"/>
                  </a:ext>
                </a:extLst>
              </a:tr>
            </a:tbl>
          </a:graphicData>
        </a:graphic>
      </p:graphicFrame>
      <p:sp>
        <p:nvSpPr>
          <p:cNvPr id="9" name="矢印: 五方向 8">
            <a:extLst>
              <a:ext uri="{FF2B5EF4-FFF2-40B4-BE49-F238E27FC236}">
                <a16:creationId xmlns:a16="http://schemas.microsoft.com/office/drawing/2014/main" id="{0AE63131-7688-2675-03E7-27ED7B1CA14D}"/>
              </a:ext>
            </a:extLst>
          </p:cNvPr>
          <p:cNvSpPr/>
          <p:nvPr/>
        </p:nvSpPr>
        <p:spPr>
          <a:xfrm>
            <a:off x="2286941" y="3379427"/>
            <a:ext cx="1985022" cy="291646"/>
          </a:xfrm>
          <a:prstGeom prst="homePlat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200" dirty="0"/>
              <a:t>XX</a:t>
            </a:r>
            <a:r>
              <a:rPr kumimoji="1" lang="ja-JP" altLang="en-US" sz="1200" dirty="0"/>
              <a:t>機能の追加（～</a:t>
            </a:r>
            <a:r>
              <a:rPr kumimoji="1" lang="en-US" altLang="ja-JP" sz="1200" dirty="0"/>
              <a:t>20XX</a:t>
            </a:r>
            <a:r>
              <a:rPr kumimoji="1" lang="ja-JP" altLang="en-US" sz="1200" dirty="0"/>
              <a:t>）</a:t>
            </a:r>
          </a:p>
        </p:txBody>
      </p:sp>
      <p:sp>
        <p:nvSpPr>
          <p:cNvPr id="13" name="矢印: 五方向 12">
            <a:extLst>
              <a:ext uri="{FF2B5EF4-FFF2-40B4-BE49-F238E27FC236}">
                <a16:creationId xmlns:a16="http://schemas.microsoft.com/office/drawing/2014/main" id="{CAFBEC6B-5992-3232-6E19-4A600BF8F871}"/>
              </a:ext>
            </a:extLst>
          </p:cNvPr>
          <p:cNvSpPr/>
          <p:nvPr/>
        </p:nvSpPr>
        <p:spPr>
          <a:xfrm>
            <a:off x="4231806" y="3792105"/>
            <a:ext cx="1535894" cy="291646"/>
          </a:xfrm>
          <a:prstGeom prst="homePlat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矢印: 五方向 14">
            <a:extLst>
              <a:ext uri="{FF2B5EF4-FFF2-40B4-BE49-F238E27FC236}">
                <a16:creationId xmlns:a16="http://schemas.microsoft.com/office/drawing/2014/main" id="{600B38B4-086A-2B13-FB1F-042325D2AA81}"/>
              </a:ext>
            </a:extLst>
          </p:cNvPr>
          <p:cNvSpPr/>
          <p:nvPr/>
        </p:nvSpPr>
        <p:spPr>
          <a:xfrm>
            <a:off x="5950956" y="4782100"/>
            <a:ext cx="3502043" cy="291646"/>
          </a:xfrm>
          <a:prstGeom prst="homePlat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矢印: 五方向 16">
            <a:extLst>
              <a:ext uri="{FF2B5EF4-FFF2-40B4-BE49-F238E27FC236}">
                <a16:creationId xmlns:a16="http://schemas.microsoft.com/office/drawing/2014/main" id="{A4E9E2C9-1962-3FF9-A0B3-7F6E21C9F334}"/>
              </a:ext>
            </a:extLst>
          </p:cNvPr>
          <p:cNvSpPr/>
          <p:nvPr/>
        </p:nvSpPr>
        <p:spPr>
          <a:xfrm>
            <a:off x="2246784" y="5742658"/>
            <a:ext cx="3347099" cy="291646"/>
          </a:xfrm>
          <a:prstGeom prst="homePlat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200" dirty="0"/>
              <a:t>XX</a:t>
            </a:r>
            <a:r>
              <a:rPr kumimoji="1" lang="ja-JP" altLang="en-US" sz="1200" dirty="0"/>
              <a:t>専門人材の採用強化（～</a:t>
            </a:r>
            <a:r>
              <a:rPr kumimoji="1" lang="en-US" altLang="ja-JP" sz="1200" dirty="0"/>
              <a:t>20XX</a:t>
            </a:r>
            <a:r>
              <a:rPr kumimoji="1" lang="ja-JP" altLang="en-US" sz="1200" dirty="0"/>
              <a:t>）</a:t>
            </a:r>
          </a:p>
        </p:txBody>
      </p:sp>
      <p:sp>
        <p:nvSpPr>
          <p:cNvPr id="18" name="矢印: 五方向 17">
            <a:extLst>
              <a:ext uri="{FF2B5EF4-FFF2-40B4-BE49-F238E27FC236}">
                <a16:creationId xmlns:a16="http://schemas.microsoft.com/office/drawing/2014/main" id="{53ECD90A-63FE-6D75-074F-B5C26D87357F}"/>
              </a:ext>
            </a:extLst>
          </p:cNvPr>
          <p:cNvSpPr/>
          <p:nvPr/>
        </p:nvSpPr>
        <p:spPr>
          <a:xfrm>
            <a:off x="5950957" y="3791668"/>
            <a:ext cx="1535894" cy="291646"/>
          </a:xfrm>
          <a:prstGeom prst="homePlat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矢印: 五方向 18">
            <a:extLst>
              <a:ext uri="{FF2B5EF4-FFF2-40B4-BE49-F238E27FC236}">
                <a16:creationId xmlns:a16="http://schemas.microsoft.com/office/drawing/2014/main" id="{18F2680F-E660-2043-8457-33E75BB417A6}"/>
              </a:ext>
            </a:extLst>
          </p:cNvPr>
          <p:cNvSpPr/>
          <p:nvPr/>
        </p:nvSpPr>
        <p:spPr>
          <a:xfrm>
            <a:off x="7772506" y="3379427"/>
            <a:ext cx="1535894" cy="291646"/>
          </a:xfrm>
          <a:prstGeom prst="homePlat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矢印: 五方向 19">
            <a:extLst>
              <a:ext uri="{FF2B5EF4-FFF2-40B4-BE49-F238E27FC236}">
                <a16:creationId xmlns:a16="http://schemas.microsoft.com/office/drawing/2014/main" id="{FA2D99D1-BC8C-2C6B-078F-E3C62FA60622}"/>
              </a:ext>
            </a:extLst>
          </p:cNvPr>
          <p:cNvSpPr/>
          <p:nvPr/>
        </p:nvSpPr>
        <p:spPr>
          <a:xfrm>
            <a:off x="2286940" y="4319951"/>
            <a:ext cx="3594095" cy="291646"/>
          </a:xfrm>
          <a:prstGeom prst="homePlat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t>地方自治体における導入強化（～</a:t>
            </a:r>
            <a:r>
              <a:rPr kumimoji="1" lang="en-US" altLang="ja-JP" sz="1200" dirty="0"/>
              <a:t>20XX</a:t>
            </a:r>
            <a:r>
              <a:rPr kumimoji="1" lang="ja-JP" altLang="en-US" sz="1200" dirty="0"/>
              <a:t>）</a:t>
            </a:r>
          </a:p>
        </p:txBody>
      </p:sp>
      <p:sp>
        <p:nvSpPr>
          <p:cNvPr id="22" name="矢印: 五方向 21">
            <a:extLst>
              <a:ext uri="{FF2B5EF4-FFF2-40B4-BE49-F238E27FC236}">
                <a16:creationId xmlns:a16="http://schemas.microsoft.com/office/drawing/2014/main" id="{92759D38-F83E-F156-EB98-4C856126BC40}"/>
              </a:ext>
            </a:extLst>
          </p:cNvPr>
          <p:cNvSpPr/>
          <p:nvPr/>
        </p:nvSpPr>
        <p:spPr>
          <a:xfrm>
            <a:off x="2266034" y="5330740"/>
            <a:ext cx="1985022" cy="291646"/>
          </a:xfrm>
          <a:prstGeom prst="homePlat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t>人員拡充（～</a:t>
            </a:r>
            <a:r>
              <a:rPr kumimoji="1" lang="en-US" altLang="ja-JP" sz="1200" dirty="0"/>
              <a:t>20XX</a:t>
            </a:r>
            <a:r>
              <a:rPr kumimoji="1" lang="ja-JP" altLang="en-US" sz="1200" dirty="0"/>
              <a:t>）</a:t>
            </a:r>
          </a:p>
        </p:txBody>
      </p:sp>
      <p:sp>
        <p:nvSpPr>
          <p:cNvPr id="23" name="矢印: 五方向 22">
            <a:extLst>
              <a:ext uri="{FF2B5EF4-FFF2-40B4-BE49-F238E27FC236}">
                <a16:creationId xmlns:a16="http://schemas.microsoft.com/office/drawing/2014/main" id="{4F9AFE37-B71A-AE32-8016-65BD41359AD7}"/>
              </a:ext>
            </a:extLst>
          </p:cNvPr>
          <p:cNvSpPr/>
          <p:nvPr/>
        </p:nvSpPr>
        <p:spPr>
          <a:xfrm>
            <a:off x="6824312" y="5330740"/>
            <a:ext cx="2290487" cy="291646"/>
          </a:xfrm>
          <a:prstGeom prst="homePlat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フローチャート: 処理 23">
            <a:extLst>
              <a:ext uri="{FF2B5EF4-FFF2-40B4-BE49-F238E27FC236}">
                <a16:creationId xmlns:a16="http://schemas.microsoft.com/office/drawing/2014/main" id="{3DC5ED37-2EDD-66CB-A56D-CF33370F5986}"/>
              </a:ext>
            </a:extLst>
          </p:cNvPr>
          <p:cNvSpPr/>
          <p:nvPr/>
        </p:nvSpPr>
        <p:spPr>
          <a:xfrm>
            <a:off x="2371991" y="4743954"/>
            <a:ext cx="1985022" cy="505696"/>
          </a:xfrm>
          <a:prstGeom prst="flowChartProcess">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rgbClr val="FF0000"/>
                </a:solidFill>
                <a:latin typeface="Meiryo UI" panose="020B0604030504040204" pitchFamily="50" charset="-128"/>
                <a:ea typeface="Meiryo UI" panose="020B0604030504040204" pitchFamily="50" charset="-128"/>
              </a:rPr>
              <a:t>東京都への導入実績をもとに他自治体に水平展開予定</a:t>
            </a:r>
          </a:p>
        </p:txBody>
      </p:sp>
      <p:cxnSp>
        <p:nvCxnSpPr>
          <p:cNvPr id="25" name="直線コネクタ 24">
            <a:extLst>
              <a:ext uri="{FF2B5EF4-FFF2-40B4-BE49-F238E27FC236}">
                <a16:creationId xmlns:a16="http://schemas.microsoft.com/office/drawing/2014/main" id="{083720A8-5BA9-16E0-4087-C05FA24DF421}"/>
              </a:ext>
            </a:extLst>
          </p:cNvPr>
          <p:cNvCxnSpPr>
            <a:cxnSpLocks/>
          </p:cNvCxnSpPr>
          <p:nvPr/>
        </p:nvCxnSpPr>
        <p:spPr bwMode="gray">
          <a:xfrm flipH="1">
            <a:off x="2612727" y="4638694"/>
            <a:ext cx="448107" cy="10526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35" name="フローチャート: 処理 34">
            <a:extLst>
              <a:ext uri="{FF2B5EF4-FFF2-40B4-BE49-F238E27FC236}">
                <a16:creationId xmlns:a16="http://schemas.microsoft.com/office/drawing/2014/main" id="{3220D2B1-C419-BC81-AEC1-C0D4112D2B98}"/>
              </a:ext>
            </a:extLst>
          </p:cNvPr>
          <p:cNvSpPr/>
          <p:nvPr/>
        </p:nvSpPr>
        <p:spPr>
          <a:xfrm>
            <a:off x="6494340" y="4139356"/>
            <a:ext cx="1985022" cy="505696"/>
          </a:xfrm>
          <a:prstGeom prst="flowChartProcess">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200" dirty="0" err="1">
                <a:solidFill>
                  <a:srgbClr val="FF0000"/>
                </a:solidFill>
                <a:latin typeface="Meiryo UI" panose="020B0604030504040204" pitchFamily="50" charset="-128"/>
                <a:ea typeface="Meiryo UI" panose="020B0604030504040204" pitchFamily="50" charset="-128"/>
              </a:rPr>
              <a:t>xxxx</a:t>
            </a:r>
            <a:endParaRPr kumimoji="1" lang="ja-JP" altLang="en-US" sz="1200" dirty="0">
              <a:solidFill>
                <a:srgbClr val="FF0000"/>
              </a:solidFill>
              <a:latin typeface="Meiryo UI" panose="020B0604030504040204" pitchFamily="50" charset="-128"/>
              <a:ea typeface="Meiryo UI" panose="020B0604030504040204" pitchFamily="50" charset="-128"/>
            </a:endParaRPr>
          </a:p>
        </p:txBody>
      </p:sp>
      <p:cxnSp>
        <p:nvCxnSpPr>
          <p:cNvPr id="42" name="直線コネクタ 41">
            <a:extLst>
              <a:ext uri="{FF2B5EF4-FFF2-40B4-BE49-F238E27FC236}">
                <a16:creationId xmlns:a16="http://schemas.microsoft.com/office/drawing/2014/main" id="{7A424312-A846-4349-F40D-9D41A70F6760}"/>
              </a:ext>
            </a:extLst>
          </p:cNvPr>
          <p:cNvCxnSpPr>
            <a:cxnSpLocks/>
          </p:cNvCxnSpPr>
          <p:nvPr/>
        </p:nvCxnSpPr>
        <p:spPr bwMode="gray">
          <a:xfrm flipH="1">
            <a:off x="6735076" y="4034096"/>
            <a:ext cx="448107" cy="10526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818627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DE1517-6499-F963-5D65-A0A2127407B3}"/>
            </a:ext>
          </a:extLst>
        </p:cNvPr>
        <p:cNvGrpSpPr/>
        <p:nvPr/>
      </p:nvGrpSpPr>
      <p:grpSpPr>
        <a:xfrm>
          <a:off x="0" y="0"/>
          <a:ext cx="0" cy="0"/>
          <a:chOff x="0" y="0"/>
          <a:chExt cx="0" cy="0"/>
        </a:xfrm>
      </p:grpSpPr>
      <p:graphicFrame>
        <p:nvGraphicFramePr>
          <p:cNvPr id="18" name="表 7">
            <a:extLst>
              <a:ext uri="{FF2B5EF4-FFF2-40B4-BE49-F238E27FC236}">
                <a16:creationId xmlns:a16="http://schemas.microsoft.com/office/drawing/2014/main" id="{AE150D2C-3A6D-4EC4-196D-ADBE97E12E01}"/>
              </a:ext>
            </a:extLst>
          </p:cNvPr>
          <p:cNvGraphicFramePr>
            <a:graphicFrameLocks noGrp="1"/>
          </p:cNvGraphicFramePr>
          <p:nvPr>
            <p:extLst>
              <p:ext uri="{D42A27DB-BD31-4B8C-83A1-F6EECF244321}">
                <p14:modId xmlns:p14="http://schemas.microsoft.com/office/powerpoint/2010/main" val="1080529049"/>
              </p:ext>
            </p:extLst>
          </p:nvPr>
        </p:nvGraphicFramePr>
        <p:xfrm>
          <a:off x="453000" y="723900"/>
          <a:ext cx="5316669" cy="5886524"/>
        </p:xfrm>
        <a:graphic>
          <a:graphicData uri="http://schemas.openxmlformats.org/drawingml/2006/table">
            <a:tbl>
              <a:tblPr firstRow="1" bandRow="1">
                <a:tableStyleId>{5C22544A-7EE6-4342-B048-85BDC9FD1C3A}</a:tableStyleId>
              </a:tblPr>
              <a:tblGrid>
                <a:gridCol w="1140669">
                  <a:extLst>
                    <a:ext uri="{9D8B030D-6E8A-4147-A177-3AD203B41FA5}">
                      <a16:colId xmlns:a16="http://schemas.microsoft.com/office/drawing/2014/main" val="1394533936"/>
                    </a:ext>
                  </a:extLst>
                </a:gridCol>
                <a:gridCol w="4176000">
                  <a:extLst>
                    <a:ext uri="{9D8B030D-6E8A-4147-A177-3AD203B41FA5}">
                      <a16:colId xmlns:a16="http://schemas.microsoft.com/office/drawing/2014/main" val="23938948"/>
                    </a:ext>
                  </a:extLst>
                </a:gridCol>
              </a:tblGrid>
              <a:tr h="2664249">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プロダクト・</a:t>
                      </a:r>
                      <a:br>
                        <a:rPr kumimoji="1" lang="en-US" altLang="ja-JP" sz="1400" b="0" dirty="0">
                          <a:solidFill>
                            <a:schemeClr val="tx1"/>
                          </a:solidFill>
                          <a:latin typeface="Meiryo UI" panose="020B0604030504040204" pitchFamily="50" charset="-128"/>
                          <a:ea typeface="Meiryo UI" panose="020B0604030504040204" pitchFamily="50" charset="-128"/>
                        </a:rPr>
                      </a:br>
                      <a:r>
                        <a:rPr kumimoji="1" lang="ja-JP" altLang="en-US" sz="1400" b="0" dirty="0">
                          <a:solidFill>
                            <a:schemeClr val="tx1"/>
                          </a:solidFill>
                          <a:latin typeface="Meiryo UI" panose="020B0604030504040204" pitchFamily="50" charset="-128"/>
                          <a:ea typeface="Meiryo UI" panose="020B0604030504040204" pitchFamily="50" charset="-128"/>
                        </a:rPr>
                        <a:t>サービスの</a:t>
                      </a:r>
                      <a:br>
                        <a:rPr kumimoji="1" lang="en-US" altLang="ja-JP" sz="1400" b="0" dirty="0">
                          <a:solidFill>
                            <a:schemeClr val="tx1"/>
                          </a:solidFill>
                          <a:latin typeface="Meiryo UI" panose="020B0604030504040204" pitchFamily="50" charset="-128"/>
                          <a:ea typeface="Meiryo UI" panose="020B0604030504040204" pitchFamily="50" charset="-128"/>
                        </a:rPr>
                      </a:br>
                      <a:r>
                        <a:rPr kumimoji="1" lang="ja-JP" altLang="en-US" sz="1400" b="0" dirty="0">
                          <a:solidFill>
                            <a:schemeClr val="tx1"/>
                          </a:solidFill>
                          <a:latin typeface="Meiryo UI" panose="020B0604030504040204" pitchFamily="50" charset="-128"/>
                          <a:ea typeface="Meiryo UI" panose="020B0604030504040204" pitchFamily="50" charset="-128"/>
                        </a:rPr>
                        <a:t>概要</a:t>
                      </a:r>
                      <a:endParaRPr kumimoji="1" lang="en-US" altLang="ja-JP" sz="14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rgbClr val="FF0000"/>
                          </a:solidFill>
                          <a:latin typeface="Meiryo UI" panose="020B0604030504040204" pitchFamily="50" charset="-128"/>
                          <a:ea typeface="Meiryo UI" panose="020B0604030504040204" pitchFamily="50" charset="-128"/>
                        </a:rPr>
                        <a:t>主な機能、解決可能な課題、提供形態について記載してください。</a:t>
                      </a:r>
                      <a:endParaRPr kumimoji="1" lang="en-US" altLang="ja-JP" sz="1400" b="0" dirty="0">
                        <a:solidFill>
                          <a:srgbClr val="FF0000"/>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04757594"/>
                  </a:ext>
                </a:extLst>
              </a:tr>
              <a:tr h="3222275">
                <a:tc>
                  <a:txBody>
                    <a:bodyPr/>
                    <a:lstStyle/>
                    <a:p>
                      <a:pPr algn="ctr"/>
                      <a:r>
                        <a:rPr kumimoji="1" lang="ja-JP" altLang="en-US" sz="1400" b="0">
                          <a:solidFill>
                            <a:schemeClr val="tx1"/>
                          </a:solidFill>
                          <a:latin typeface="Meiryo UI" panose="020B0604030504040204" pitchFamily="50" charset="-128"/>
                          <a:ea typeface="Meiryo UI" panose="020B0604030504040204" pitchFamily="50" charset="-128"/>
                        </a:rPr>
                        <a:t>導入・販売実績</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rgbClr val="FF0000"/>
                          </a:solidFill>
                          <a:latin typeface="Meiryo UI" panose="020B0604030504040204" pitchFamily="50" charset="-128"/>
                          <a:ea typeface="Meiryo UI" panose="020B0604030504040204" pitchFamily="50" charset="-128"/>
                        </a:rPr>
                        <a:t>本件に係るプロダクト・サービスのこれまでの導入・販売実績（売上、販売件数、主な販売先等）について記載してください。</a:t>
                      </a:r>
                      <a:endParaRPr kumimoji="1" lang="en-US" altLang="ja-JP" sz="1400" b="0" dirty="0">
                        <a:solidFill>
                          <a:srgbClr val="FF0000"/>
                        </a:solidFill>
                        <a:highlight>
                          <a:srgbClr val="FFFFFF"/>
                        </a:highlight>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400" b="0" dirty="0">
                        <a:solidFill>
                          <a:srgbClr val="FF0000"/>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00116401"/>
                  </a:ext>
                </a:extLst>
              </a:tr>
            </a:tbl>
          </a:graphicData>
        </a:graphic>
      </p:graphicFrame>
      <p:sp>
        <p:nvSpPr>
          <p:cNvPr id="10" name="タイトル 9">
            <a:extLst>
              <a:ext uri="{FF2B5EF4-FFF2-40B4-BE49-F238E27FC236}">
                <a16:creationId xmlns:a16="http://schemas.microsoft.com/office/drawing/2014/main" id="{3219E835-5749-DEAA-352E-A562FBCD7AC5}"/>
              </a:ext>
            </a:extLst>
          </p:cNvPr>
          <p:cNvSpPr>
            <a:spLocks noGrp="1"/>
          </p:cNvSpPr>
          <p:nvPr>
            <p:ph type="title"/>
          </p:nvPr>
        </p:nvSpPr>
        <p:spPr>
          <a:xfrm>
            <a:off x="0" y="1"/>
            <a:ext cx="8543925" cy="56206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p>
            <a:r>
              <a:rPr lang="ja-JP" altLang="en-US" sz="2000" b="1" dirty="0">
                <a:latin typeface="Meiryo UI" panose="020B0604030504040204" pitchFamily="34" charset="-128"/>
                <a:ea typeface="Meiryo UI" panose="020B0604030504040204" pitchFamily="34" charset="-128"/>
              </a:rPr>
              <a:t>プロダクト・サービスの内容</a:t>
            </a:r>
            <a:r>
              <a:rPr lang="ja-JP" altLang="en-US" sz="2000" dirty="0">
                <a:latin typeface="Meiryo UI" panose="020B0604030504040204" pitchFamily="34" charset="-128"/>
                <a:ea typeface="Meiryo UI" panose="020B0604030504040204" pitchFamily="34" charset="-128"/>
              </a:rPr>
              <a:t>（</a:t>
            </a:r>
            <a:r>
              <a:rPr lang="en-US" altLang="ja-JP" sz="2000" dirty="0">
                <a:latin typeface="Meiryo UI" panose="020B0604030504040204" pitchFamily="34" charset="-128"/>
                <a:ea typeface="Meiryo UI" panose="020B0604030504040204" pitchFamily="34" charset="-128"/>
              </a:rPr>
              <a:t>1/2</a:t>
            </a:r>
            <a:r>
              <a:rPr lang="ja-JP" altLang="en-US" sz="2000" dirty="0">
                <a:latin typeface="Meiryo UI" panose="020B0604030504040204" pitchFamily="34" charset="-128"/>
                <a:ea typeface="Meiryo UI" panose="020B0604030504040204" pitchFamily="34" charset="-128"/>
              </a:rPr>
              <a:t>）</a:t>
            </a:r>
            <a:endParaRPr lang="ja-JP" altLang="en-US" sz="2000" b="1" dirty="0">
              <a:latin typeface="Meiryo UI" panose="020B0604030504040204" pitchFamily="34" charset="-128"/>
              <a:ea typeface="Meiryo UI" panose="020B0604030504040204" pitchFamily="34" charset="-128"/>
            </a:endParaRPr>
          </a:p>
        </p:txBody>
      </p:sp>
      <p:graphicFrame>
        <p:nvGraphicFramePr>
          <p:cNvPr id="19" name="表 7">
            <a:extLst>
              <a:ext uri="{FF2B5EF4-FFF2-40B4-BE49-F238E27FC236}">
                <a16:creationId xmlns:a16="http://schemas.microsoft.com/office/drawing/2014/main" id="{0461E7EA-6C60-2B2C-4ACF-406B430C301C}"/>
              </a:ext>
            </a:extLst>
          </p:cNvPr>
          <p:cNvGraphicFramePr>
            <a:graphicFrameLocks noGrp="1"/>
          </p:cNvGraphicFramePr>
          <p:nvPr>
            <p:extLst>
              <p:ext uri="{D42A27DB-BD31-4B8C-83A1-F6EECF244321}">
                <p14:modId xmlns:p14="http://schemas.microsoft.com/office/powerpoint/2010/main" val="2596520244"/>
              </p:ext>
            </p:extLst>
          </p:nvPr>
        </p:nvGraphicFramePr>
        <p:xfrm>
          <a:off x="5904640" y="733052"/>
          <a:ext cx="3567410" cy="5854947"/>
        </p:xfrm>
        <a:graphic>
          <a:graphicData uri="http://schemas.openxmlformats.org/drawingml/2006/table">
            <a:tbl>
              <a:tblPr firstRow="1" bandRow="1">
                <a:tableStyleId>{5C22544A-7EE6-4342-B048-85BDC9FD1C3A}</a:tableStyleId>
              </a:tblPr>
              <a:tblGrid>
                <a:gridCol w="3567410">
                  <a:extLst>
                    <a:ext uri="{9D8B030D-6E8A-4147-A177-3AD203B41FA5}">
                      <a16:colId xmlns:a16="http://schemas.microsoft.com/office/drawing/2014/main" val="1394533936"/>
                    </a:ext>
                  </a:extLst>
                </a:gridCol>
              </a:tblGrid>
              <a:tr h="322761">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ビジネスモデル（生産・提供・販売体制）</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04757594"/>
                  </a:ext>
                </a:extLst>
              </a:tr>
              <a:tr h="5532186">
                <a:tc>
                  <a:txBody>
                    <a:bodyPr/>
                    <a:lstStyle/>
                    <a:p>
                      <a:pPr algn="l"/>
                      <a:r>
                        <a:rPr kumimoji="1" lang="ja-JP" altLang="en-US" sz="1400" b="0" dirty="0">
                          <a:solidFill>
                            <a:srgbClr val="FF0000"/>
                          </a:solidFill>
                          <a:latin typeface="Meiryo UI" panose="020B0604030504040204" pitchFamily="50" charset="-128"/>
                          <a:ea typeface="Meiryo UI" panose="020B0604030504040204" pitchFamily="50" charset="-128"/>
                        </a:rPr>
                        <a:t>本サービス・プロダクトの生産、提供、販売に係る体制について、各主体の役割分担や業務の流れが分かるように記載してください。必要に応じて、製造委託先・販売代理店・保守運用体制等を含むスキーム図を記載してください。</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00116401"/>
                  </a:ext>
                </a:extLst>
              </a:tr>
            </a:tbl>
          </a:graphicData>
        </a:graphic>
      </p:graphicFrame>
      <p:sp>
        <p:nvSpPr>
          <p:cNvPr id="2" name="正方形/長方形 1">
            <a:extLst>
              <a:ext uri="{FF2B5EF4-FFF2-40B4-BE49-F238E27FC236}">
                <a16:creationId xmlns:a16="http://schemas.microsoft.com/office/drawing/2014/main" id="{19963C89-808B-A0DF-868A-9043D5C2247A}"/>
              </a:ext>
            </a:extLst>
          </p:cNvPr>
          <p:cNvSpPr/>
          <p:nvPr/>
        </p:nvSpPr>
        <p:spPr>
          <a:xfrm>
            <a:off x="4456883" y="5107857"/>
            <a:ext cx="1223683" cy="135815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00">
                <a:solidFill>
                  <a:srgbClr val="FF0000"/>
                </a:solidFill>
                <a:latin typeface="Meiryo UI" panose="020B0604030504040204" pitchFamily="50" charset="-128"/>
                <a:ea typeface="Meiryo UI" panose="020B0604030504040204" pitchFamily="50" charset="-128"/>
              </a:rPr>
              <a:t>▼売上見込み</a:t>
            </a:r>
            <a:endParaRPr kumimoji="1" lang="en-US" altLang="ja-JP" sz="1000">
              <a:solidFill>
                <a:srgbClr val="FF0000"/>
              </a:solidFill>
              <a:latin typeface="Meiryo UI" panose="020B0604030504040204" pitchFamily="50" charset="-128"/>
              <a:ea typeface="Meiryo UI" panose="020B0604030504040204" pitchFamily="50" charset="-128"/>
            </a:endParaRPr>
          </a:p>
          <a:p>
            <a:r>
              <a:rPr kumimoji="1" lang="en-US" altLang="ja-JP" sz="1000">
                <a:solidFill>
                  <a:srgbClr val="FF0000"/>
                </a:solidFill>
                <a:latin typeface="Meiryo UI" panose="020B0604030504040204" pitchFamily="50" charset="-128"/>
                <a:ea typeface="Meiryo UI" panose="020B0604030504040204" pitchFamily="50" charset="-128"/>
              </a:rPr>
              <a:t>XXX</a:t>
            </a:r>
            <a:r>
              <a:rPr kumimoji="1" lang="ja-JP" altLang="en-US" sz="1000">
                <a:solidFill>
                  <a:srgbClr val="FF0000"/>
                </a:solidFill>
                <a:latin typeface="Meiryo UI" panose="020B0604030504040204" pitchFamily="50" charset="-128"/>
                <a:ea typeface="Meiryo UI" panose="020B0604030504040204" pitchFamily="50" charset="-128"/>
              </a:rPr>
              <a:t>円</a:t>
            </a:r>
            <a:endParaRPr kumimoji="1" lang="en-US" altLang="ja-JP" sz="1000">
              <a:solidFill>
                <a:srgbClr val="FF0000"/>
              </a:solidFill>
              <a:latin typeface="Meiryo UI" panose="020B0604030504040204" pitchFamily="50" charset="-128"/>
              <a:ea typeface="Meiryo UI" panose="020B0604030504040204" pitchFamily="50" charset="-128"/>
            </a:endParaRPr>
          </a:p>
          <a:p>
            <a:endParaRPr kumimoji="1" lang="en-US" altLang="ja-JP" sz="1000">
              <a:solidFill>
                <a:srgbClr val="FF0000"/>
              </a:solidFill>
              <a:latin typeface="Meiryo UI" panose="020B0604030504040204" pitchFamily="50" charset="-128"/>
              <a:ea typeface="Meiryo UI" panose="020B0604030504040204" pitchFamily="50" charset="-128"/>
            </a:endParaRPr>
          </a:p>
          <a:p>
            <a:r>
              <a:rPr kumimoji="1" lang="ja-JP" altLang="en-US" sz="1000">
                <a:solidFill>
                  <a:srgbClr val="FF0000"/>
                </a:solidFill>
                <a:latin typeface="Meiryo UI" panose="020B0604030504040204" pitchFamily="50" charset="-128"/>
                <a:ea typeface="Meiryo UI" panose="020B0604030504040204" pitchFamily="50" charset="-128"/>
              </a:rPr>
              <a:t>▼販売数見込み</a:t>
            </a:r>
            <a:endParaRPr kumimoji="1" lang="en-US" altLang="ja-JP" sz="1000">
              <a:solidFill>
                <a:srgbClr val="FF0000"/>
              </a:solidFill>
              <a:latin typeface="Meiryo UI" panose="020B0604030504040204" pitchFamily="50" charset="-128"/>
              <a:ea typeface="Meiryo UI" panose="020B0604030504040204" pitchFamily="50" charset="-128"/>
            </a:endParaRPr>
          </a:p>
          <a:p>
            <a:r>
              <a:rPr kumimoji="1" lang="en-US" altLang="ja-JP" sz="1000">
                <a:solidFill>
                  <a:srgbClr val="FF0000"/>
                </a:solidFill>
                <a:latin typeface="Meiryo UI" panose="020B0604030504040204" pitchFamily="50" charset="-128"/>
                <a:ea typeface="Meiryo UI" panose="020B0604030504040204" pitchFamily="50" charset="-128"/>
              </a:rPr>
              <a:t>XXX</a:t>
            </a:r>
            <a:r>
              <a:rPr kumimoji="1" lang="ja-JP" altLang="en-US" sz="1000">
                <a:solidFill>
                  <a:srgbClr val="FF0000"/>
                </a:solidFill>
                <a:latin typeface="Meiryo UI" panose="020B0604030504040204" pitchFamily="50" charset="-128"/>
                <a:ea typeface="Meiryo UI" panose="020B0604030504040204" pitchFamily="50" charset="-128"/>
              </a:rPr>
              <a:t>件</a:t>
            </a:r>
            <a:endParaRPr kumimoji="1" lang="en-US" altLang="ja-JP" sz="1000">
              <a:solidFill>
                <a:srgbClr val="FF0000"/>
              </a:solidFill>
              <a:latin typeface="Meiryo UI" panose="020B0604030504040204" pitchFamily="50" charset="-128"/>
              <a:ea typeface="Meiryo UI" panose="020B0604030504040204" pitchFamily="50" charset="-128"/>
            </a:endParaRPr>
          </a:p>
          <a:p>
            <a:endParaRPr kumimoji="1" lang="en-US" altLang="ja-JP" sz="1000">
              <a:solidFill>
                <a:srgbClr val="FF0000"/>
              </a:solidFill>
              <a:latin typeface="Meiryo UI" panose="020B0604030504040204" pitchFamily="50" charset="-128"/>
              <a:ea typeface="Meiryo UI" panose="020B0604030504040204" pitchFamily="50" charset="-128"/>
            </a:endParaRPr>
          </a:p>
          <a:p>
            <a:r>
              <a:rPr kumimoji="1" lang="ja-JP" altLang="en-US" sz="1000">
                <a:solidFill>
                  <a:srgbClr val="FF0000"/>
                </a:solidFill>
                <a:latin typeface="Meiryo UI" panose="020B0604030504040204" pitchFamily="50" charset="-128"/>
                <a:ea typeface="Meiryo UI" panose="020B0604030504040204" pitchFamily="50" charset="-128"/>
              </a:rPr>
              <a:t>▼主な販売先</a:t>
            </a:r>
            <a:endParaRPr kumimoji="1" lang="en-US" altLang="ja-JP" sz="1000">
              <a:solidFill>
                <a:srgbClr val="FF0000"/>
              </a:solidFill>
              <a:latin typeface="Meiryo UI" panose="020B0604030504040204" pitchFamily="50" charset="-128"/>
              <a:ea typeface="Meiryo UI" panose="020B0604030504040204" pitchFamily="50" charset="-128"/>
            </a:endParaRPr>
          </a:p>
          <a:p>
            <a:r>
              <a:rPr kumimoji="1" lang="en-US" altLang="ja-JP" sz="1000">
                <a:solidFill>
                  <a:srgbClr val="FF0000"/>
                </a:solidFill>
                <a:latin typeface="Meiryo UI" panose="020B0604030504040204" pitchFamily="50" charset="-128"/>
                <a:ea typeface="Meiryo UI" panose="020B0604030504040204" pitchFamily="50" charset="-128"/>
              </a:rPr>
              <a:t>XXX</a:t>
            </a:r>
          </a:p>
        </p:txBody>
      </p:sp>
      <p:sp>
        <p:nvSpPr>
          <p:cNvPr id="5" name="正方形/長方形 4">
            <a:extLst>
              <a:ext uri="{FF2B5EF4-FFF2-40B4-BE49-F238E27FC236}">
                <a16:creationId xmlns:a16="http://schemas.microsoft.com/office/drawing/2014/main" id="{039FD3A0-10A8-568E-C036-1A865C0B5824}"/>
              </a:ext>
            </a:extLst>
          </p:cNvPr>
          <p:cNvSpPr/>
          <p:nvPr/>
        </p:nvSpPr>
        <p:spPr>
          <a:xfrm>
            <a:off x="3076145" y="5107857"/>
            <a:ext cx="1223683" cy="135815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00">
                <a:solidFill>
                  <a:srgbClr val="FF0000"/>
                </a:solidFill>
                <a:latin typeface="Meiryo UI" panose="020B0604030504040204" pitchFamily="50" charset="-128"/>
                <a:ea typeface="Meiryo UI" panose="020B0604030504040204" pitchFamily="50" charset="-128"/>
              </a:rPr>
              <a:t>▼売上</a:t>
            </a:r>
            <a:endParaRPr kumimoji="1" lang="en-US" altLang="ja-JP" sz="1000">
              <a:solidFill>
                <a:srgbClr val="FF0000"/>
              </a:solidFill>
              <a:latin typeface="Meiryo UI" panose="020B0604030504040204" pitchFamily="50" charset="-128"/>
              <a:ea typeface="Meiryo UI" panose="020B0604030504040204" pitchFamily="50" charset="-128"/>
            </a:endParaRPr>
          </a:p>
          <a:p>
            <a:r>
              <a:rPr kumimoji="1" lang="en-US" altLang="ja-JP" sz="1000">
                <a:solidFill>
                  <a:srgbClr val="FF0000"/>
                </a:solidFill>
                <a:latin typeface="Meiryo UI" panose="020B0604030504040204" pitchFamily="50" charset="-128"/>
                <a:ea typeface="Meiryo UI" panose="020B0604030504040204" pitchFamily="50" charset="-128"/>
              </a:rPr>
              <a:t>XXX</a:t>
            </a:r>
            <a:r>
              <a:rPr kumimoji="1" lang="ja-JP" altLang="en-US" sz="1000">
                <a:solidFill>
                  <a:srgbClr val="FF0000"/>
                </a:solidFill>
                <a:latin typeface="Meiryo UI" panose="020B0604030504040204" pitchFamily="50" charset="-128"/>
                <a:ea typeface="Meiryo UI" panose="020B0604030504040204" pitchFamily="50" charset="-128"/>
              </a:rPr>
              <a:t>円</a:t>
            </a:r>
            <a:endParaRPr kumimoji="1" lang="en-US" altLang="ja-JP" sz="1000">
              <a:solidFill>
                <a:srgbClr val="FF0000"/>
              </a:solidFill>
              <a:latin typeface="Meiryo UI" panose="020B0604030504040204" pitchFamily="50" charset="-128"/>
              <a:ea typeface="Meiryo UI" panose="020B0604030504040204" pitchFamily="50" charset="-128"/>
            </a:endParaRPr>
          </a:p>
          <a:p>
            <a:endParaRPr kumimoji="1" lang="en-US" altLang="ja-JP" sz="1000">
              <a:solidFill>
                <a:srgbClr val="FF0000"/>
              </a:solidFill>
              <a:latin typeface="Meiryo UI" panose="020B0604030504040204" pitchFamily="50" charset="-128"/>
              <a:ea typeface="Meiryo UI" panose="020B0604030504040204" pitchFamily="50" charset="-128"/>
            </a:endParaRPr>
          </a:p>
          <a:p>
            <a:r>
              <a:rPr kumimoji="1" lang="ja-JP" altLang="en-US" sz="1000">
                <a:solidFill>
                  <a:srgbClr val="FF0000"/>
                </a:solidFill>
                <a:latin typeface="Meiryo UI" panose="020B0604030504040204" pitchFamily="50" charset="-128"/>
                <a:ea typeface="Meiryo UI" panose="020B0604030504040204" pitchFamily="50" charset="-128"/>
              </a:rPr>
              <a:t>▼販売数</a:t>
            </a:r>
            <a:endParaRPr kumimoji="1" lang="en-US" altLang="ja-JP" sz="1000">
              <a:solidFill>
                <a:srgbClr val="FF0000"/>
              </a:solidFill>
              <a:latin typeface="Meiryo UI" panose="020B0604030504040204" pitchFamily="50" charset="-128"/>
              <a:ea typeface="Meiryo UI" panose="020B0604030504040204" pitchFamily="50" charset="-128"/>
            </a:endParaRPr>
          </a:p>
          <a:p>
            <a:r>
              <a:rPr kumimoji="1" lang="en-US" altLang="ja-JP" sz="1000">
                <a:solidFill>
                  <a:srgbClr val="FF0000"/>
                </a:solidFill>
                <a:latin typeface="Meiryo UI" panose="020B0604030504040204" pitchFamily="50" charset="-128"/>
                <a:ea typeface="Meiryo UI" panose="020B0604030504040204" pitchFamily="50" charset="-128"/>
              </a:rPr>
              <a:t>XXX</a:t>
            </a:r>
            <a:r>
              <a:rPr kumimoji="1" lang="ja-JP" altLang="en-US" sz="1000">
                <a:solidFill>
                  <a:srgbClr val="FF0000"/>
                </a:solidFill>
                <a:latin typeface="Meiryo UI" panose="020B0604030504040204" pitchFamily="50" charset="-128"/>
                <a:ea typeface="Meiryo UI" panose="020B0604030504040204" pitchFamily="50" charset="-128"/>
              </a:rPr>
              <a:t>件</a:t>
            </a:r>
            <a:endParaRPr kumimoji="1" lang="en-US" altLang="ja-JP" sz="1000">
              <a:solidFill>
                <a:srgbClr val="FF0000"/>
              </a:solidFill>
              <a:latin typeface="Meiryo UI" panose="020B0604030504040204" pitchFamily="50" charset="-128"/>
              <a:ea typeface="Meiryo UI" panose="020B0604030504040204" pitchFamily="50" charset="-128"/>
            </a:endParaRPr>
          </a:p>
          <a:p>
            <a:endParaRPr kumimoji="1" lang="en-US" altLang="ja-JP" sz="1000">
              <a:solidFill>
                <a:srgbClr val="FF0000"/>
              </a:solidFill>
              <a:latin typeface="Meiryo UI" panose="020B0604030504040204" pitchFamily="50" charset="-128"/>
              <a:ea typeface="Meiryo UI" panose="020B0604030504040204" pitchFamily="50" charset="-128"/>
            </a:endParaRPr>
          </a:p>
          <a:p>
            <a:r>
              <a:rPr kumimoji="1" lang="ja-JP" altLang="en-US" sz="1000">
                <a:solidFill>
                  <a:srgbClr val="FF0000"/>
                </a:solidFill>
                <a:latin typeface="Meiryo UI" panose="020B0604030504040204" pitchFamily="50" charset="-128"/>
                <a:ea typeface="Meiryo UI" panose="020B0604030504040204" pitchFamily="50" charset="-128"/>
              </a:rPr>
              <a:t>▼主な販売先</a:t>
            </a:r>
            <a:endParaRPr kumimoji="1" lang="en-US" altLang="ja-JP" sz="1000">
              <a:solidFill>
                <a:srgbClr val="FF0000"/>
              </a:solidFill>
              <a:latin typeface="Meiryo UI" panose="020B0604030504040204" pitchFamily="50" charset="-128"/>
              <a:ea typeface="Meiryo UI" panose="020B0604030504040204" pitchFamily="50" charset="-128"/>
            </a:endParaRPr>
          </a:p>
          <a:p>
            <a:r>
              <a:rPr kumimoji="1" lang="en-US" altLang="ja-JP" sz="1000">
                <a:solidFill>
                  <a:srgbClr val="FF0000"/>
                </a:solidFill>
                <a:latin typeface="Meiryo UI" panose="020B0604030504040204" pitchFamily="50" charset="-128"/>
                <a:ea typeface="Meiryo UI" panose="020B0604030504040204" pitchFamily="50" charset="-128"/>
              </a:rPr>
              <a:t>XXX</a:t>
            </a:r>
          </a:p>
        </p:txBody>
      </p:sp>
      <p:sp>
        <p:nvSpPr>
          <p:cNvPr id="7" name="正方形/長方形 6">
            <a:extLst>
              <a:ext uri="{FF2B5EF4-FFF2-40B4-BE49-F238E27FC236}">
                <a16:creationId xmlns:a16="http://schemas.microsoft.com/office/drawing/2014/main" id="{034C4A12-1373-9F9C-1C8D-88E2B59E2FDB}"/>
              </a:ext>
            </a:extLst>
          </p:cNvPr>
          <p:cNvSpPr/>
          <p:nvPr/>
        </p:nvSpPr>
        <p:spPr>
          <a:xfrm>
            <a:off x="1695407" y="5107857"/>
            <a:ext cx="1223683" cy="135815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00">
                <a:solidFill>
                  <a:srgbClr val="FF0000"/>
                </a:solidFill>
                <a:latin typeface="Meiryo UI" panose="020B0604030504040204" pitchFamily="50" charset="-128"/>
                <a:ea typeface="Meiryo UI" panose="020B0604030504040204" pitchFamily="50" charset="-128"/>
              </a:rPr>
              <a:t>▼売上</a:t>
            </a:r>
            <a:endParaRPr kumimoji="1" lang="en-US" altLang="ja-JP" sz="1000">
              <a:solidFill>
                <a:srgbClr val="FF0000"/>
              </a:solidFill>
              <a:latin typeface="Meiryo UI" panose="020B0604030504040204" pitchFamily="50" charset="-128"/>
              <a:ea typeface="Meiryo UI" panose="020B0604030504040204" pitchFamily="50" charset="-128"/>
            </a:endParaRPr>
          </a:p>
          <a:p>
            <a:r>
              <a:rPr kumimoji="1" lang="en-US" altLang="ja-JP" sz="1000">
                <a:solidFill>
                  <a:srgbClr val="FF0000"/>
                </a:solidFill>
                <a:latin typeface="Meiryo UI" panose="020B0604030504040204" pitchFamily="50" charset="-128"/>
                <a:ea typeface="Meiryo UI" panose="020B0604030504040204" pitchFamily="50" charset="-128"/>
              </a:rPr>
              <a:t>XXX</a:t>
            </a:r>
            <a:r>
              <a:rPr kumimoji="1" lang="ja-JP" altLang="en-US" sz="1000">
                <a:solidFill>
                  <a:srgbClr val="FF0000"/>
                </a:solidFill>
                <a:latin typeface="Meiryo UI" panose="020B0604030504040204" pitchFamily="50" charset="-128"/>
                <a:ea typeface="Meiryo UI" panose="020B0604030504040204" pitchFamily="50" charset="-128"/>
              </a:rPr>
              <a:t>円</a:t>
            </a:r>
            <a:endParaRPr kumimoji="1" lang="en-US" altLang="ja-JP" sz="1000">
              <a:solidFill>
                <a:srgbClr val="FF0000"/>
              </a:solidFill>
              <a:latin typeface="Meiryo UI" panose="020B0604030504040204" pitchFamily="50" charset="-128"/>
              <a:ea typeface="Meiryo UI" panose="020B0604030504040204" pitchFamily="50" charset="-128"/>
            </a:endParaRPr>
          </a:p>
          <a:p>
            <a:endParaRPr kumimoji="1" lang="en-US" altLang="ja-JP" sz="1000">
              <a:solidFill>
                <a:srgbClr val="FF0000"/>
              </a:solidFill>
              <a:latin typeface="Meiryo UI" panose="020B0604030504040204" pitchFamily="50" charset="-128"/>
              <a:ea typeface="Meiryo UI" panose="020B0604030504040204" pitchFamily="50" charset="-128"/>
            </a:endParaRPr>
          </a:p>
          <a:p>
            <a:r>
              <a:rPr kumimoji="1" lang="ja-JP" altLang="en-US" sz="1000">
                <a:solidFill>
                  <a:srgbClr val="FF0000"/>
                </a:solidFill>
                <a:latin typeface="Meiryo UI" panose="020B0604030504040204" pitchFamily="50" charset="-128"/>
                <a:ea typeface="Meiryo UI" panose="020B0604030504040204" pitchFamily="50" charset="-128"/>
              </a:rPr>
              <a:t>▼販売数</a:t>
            </a:r>
            <a:endParaRPr kumimoji="1" lang="en-US" altLang="ja-JP" sz="1000">
              <a:solidFill>
                <a:srgbClr val="FF0000"/>
              </a:solidFill>
              <a:latin typeface="Meiryo UI" panose="020B0604030504040204" pitchFamily="50" charset="-128"/>
              <a:ea typeface="Meiryo UI" panose="020B0604030504040204" pitchFamily="50" charset="-128"/>
            </a:endParaRPr>
          </a:p>
          <a:p>
            <a:r>
              <a:rPr kumimoji="1" lang="en-US" altLang="ja-JP" sz="1000">
                <a:solidFill>
                  <a:srgbClr val="FF0000"/>
                </a:solidFill>
                <a:latin typeface="Meiryo UI" panose="020B0604030504040204" pitchFamily="50" charset="-128"/>
                <a:ea typeface="Meiryo UI" panose="020B0604030504040204" pitchFamily="50" charset="-128"/>
              </a:rPr>
              <a:t>XXX</a:t>
            </a:r>
            <a:r>
              <a:rPr kumimoji="1" lang="ja-JP" altLang="en-US" sz="1000">
                <a:solidFill>
                  <a:srgbClr val="FF0000"/>
                </a:solidFill>
                <a:latin typeface="Meiryo UI" panose="020B0604030504040204" pitchFamily="50" charset="-128"/>
                <a:ea typeface="Meiryo UI" panose="020B0604030504040204" pitchFamily="50" charset="-128"/>
              </a:rPr>
              <a:t>件</a:t>
            </a:r>
            <a:endParaRPr kumimoji="1" lang="en-US" altLang="ja-JP" sz="1000">
              <a:solidFill>
                <a:srgbClr val="FF0000"/>
              </a:solidFill>
              <a:latin typeface="Meiryo UI" panose="020B0604030504040204" pitchFamily="50" charset="-128"/>
              <a:ea typeface="Meiryo UI" panose="020B0604030504040204" pitchFamily="50" charset="-128"/>
            </a:endParaRPr>
          </a:p>
          <a:p>
            <a:endParaRPr kumimoji="1" lang="en-US" altLang="ja-JP" sz="1000">
              <a:solidFill>
                <a:srgbClr val="FF0000"/>
              </a:solidFill>
              <a:latin typeface="Meiryo UI" panose="020B0604030504040204" pitchFamily="50" charset="-128"/>
              <a:ea typeface="Meiryo UI" panose="020B0604030504040204" pitchFamily="50" charset="-128"/>
            </a:endParaRPr>
          </a:p>
          <a:p>
            <a:r>
              <a:rPr kumimoji="1" lang="ja-JP" altLang="en-US" sz="1000">
                <a:solidFill>
                  <a:srgbClr val="FF0000"/>
                </a:solidFill>
                <a:latin typeface="Meiryo UI" panose="020B0604030504040204" pitchFamily="50" charset="-128"/>
                <a:ea typeface="Meiryo UI" panose="020B0604030504040204" pitchFamily="50" charset="-128"/>
              </a:rPr>
              <a:t>▼主な販売先</a:t>
            </a:r>
            <a:endParaRPr kumimoji="1" lang="en-US" altLang="ja-JP" sz="1000">
              <a:solidFill>
                <a:srgbClr val="FF0000"/>
              </a:solidFill>
              <a:latin typeface="Meiryo UI" panose="020B0604030504040204" pitchFamily="50" charset="-128"/>
              <a:ea typeface="Meiryo UI" panose="020B0604030504040204" pitchFamily="50" charset="-128"/>
            </a:endParaRPr>
          </a:p>
          <a:p>
            <a:r>
              <a:rPr kumimoji="1" lang="en-US" altLang="ja-JP" sz="1000">
                <a:solidFill>
                  <a:srgbClr val="FF0000"/>
                </a:solidFill>
                <a:latin typeface="Meiryo UI" panose="020B0604030504040204" pitchFamily="50" charset="-128"/>
                <a:ea typeface="Meiryo UI" panose="020B0604030504040204" pitchFamily="50" charset="-128"/>
              </a:rPr>
              <a:t>XXX</a:t>
            </a:r>
          </a:p>
        </p:txBody>
      </p:sp>
      <p:sp>
        <p:nvSpPr>
          <p:cNvPr id="8" name="正方形/長方形 7">
            <a:extLst>
              <a:ext uri="{FF2B5EF4-FFF2-40B4-BE49-F238E27FC236}">
                <a16:creationId xmlns:a16="http://schemas.microsoft.com/office/drawing/2014/main" id="{4FEEA3AC-692C-D037-C0D4-3F1F202EAE53}"/>
              </a:ext>
            </a:extLst>
          </p:cNvPr>
          <p:cNvSpPr/>
          <p:nvPr/>
        </p:nvSpPr>
        <p:spPr>
          <a:xfrm>
            <a:off x="4456883" y="4700634"/>
            <a:ext cx="1223683" cy="29964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00">
                <a:solidFill>
                  <a:srgbClr val="FF0000"/>
                </a:solidFill>
                <a:latin typeface="Meiryo UI" panose="020B0604030504040204" pitchFamily="50" charset="-128"/>
                <a:ea typeface="Meiryo UI" panose="020B0604030504040204" pitchFamily="50" charset="-128"/>
              </a:rPr>
              <a:t>2026</a:t>
            </a:r>
            <a:r>
              <a:rPr kumimoji="1" lang="ja-JP" altLang="en-US" sz="1000">
                <a:solidFill>
                  <a:srgbClr val="FF0000"/>
                </a:solidFill>
                <a:latin typeface="Meiryo UI" panose="020B0604030504040204" pitchFamily="50" charset="-128"/>
                <a:ea typeface="Meiryo UI" panose="020B0604030504040204" pitchFamily="50" charset="-128"/>
              </a:rPr>
              <a:t>年</a:t>
            </a:r>
          </a:p>
        </p:txBody>
      </p:sp>
      <p:sp>
        <p:nvSpPr>
          <p:cNvPr id="9" name="正方形/長方形 8">
            <a:extLst>
              <a:ext uri="{FF2B5EF4-FFF2-40B4-BE49-F238E27FC236}">
                <a16:creationId xmlns:a16="http://schemas.microsoft.com/office/drawing/2014/main" id="{01CFFC29-6301-1DAB-9135-7647C58C7EBF}"/>
              </a:ext>
            </a:extLst>
          </p:cNvPr>
          <p:cNvSpPr/>
          <p:nvPr/>
        </p:nvSpPr>
        <p:spPr>
          <a:xfrm>
            <a:off x="3076145" y="4700634"/>
            <a:ext cx="1223683" cy="29964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00">
                <a:solidFill>
                  <a:srgbClr val="FF0000"/>
                </a:solidFill>
                <a:latin typeface="Meiryo UI" panose="020B0604030504040204" pitchFamily="50" charset="-128"/>
                <a:ea typeface="Meiryo UI" panose="020B0604030504040204" pitchFamily="50" charset="-128"/>
              </a:rPr>
              <a:t>2025</a:t>
            </a:r>
            <a:r>
              <a:rPr kumimoji="1" lang="ja-JP" altLang="en-US" sz="1000">
                <a:solidFill>
                  <a:srgbClr val="FF0000"/>
                </a:solidFill>
                <a:latin typeface="Meiryo UI" panose="020B0604030504040204" pitchFamily="50" charset="-128"/>
                <a:ea typeface="Meiryo UI" panose="020B0604030504040204" pitchFamily="50" charset="-128"/>
              </a:rPr>
              <a:t>年</a:t>
            </a:r>
          </a:p>
        </p:txBody>
      </p:sp>
      <p:sp>
        <p:nvSpPr>
          <p:cNvPr id="11" name="正方形/長方形 10">
            <a:extLst>
              <a:ext uri="{FF2B5EF4-FFF2-40B4-BE49-F238E27FC236}">
                <a16:creationId xmlns:a16="http://schemas.microsoft.com/office/drawing/2014/main" id="{7C8A3980-541C-9CB2-E361-E4B728FDF96E}"/>
              </a:ext>
            </a:extLst>
          </p:cNvPr>
          <p:cNvSpPr/>
          <p:nvPr/>
        </p:nvSpPr>
        <p:spPr>
          <a:xfrm>
            <a:off x="1695407" y="4700634"/>
            <a:ext cx="1223683" cy="29964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00">
                <a:solidFill>
                  <a:srgbClr val="FF0000"/>
                </a:solidFill>
                <a:latin typeface="Meiryo UI" panose="020B0604030504040204" pitchFamily="50" charset="-128"/>
                <a:ea typeface="Meiryo UI" panose="020B0604030504040204" pitchFamily="50" charset="-128"/>
              </a:rPr>
              <a:t>2024</a:t>
            </a:r>
            <a:r>
              <a:rPr kumimoji="1" lang="ja-JP" altLang="en-US" sz="1000">
                <a:solidFill>
                  <a:srgbClr val="FF0000"/>
                </a:solidFill>
                <a:latin typeface="Meiryo UI" panose="020B0604030504040204" pitchFamily="50" charset="-128"/>
                <a:ea typeface="Meiryo UI" panose="020B0604030504040204" pitchFamily="50" charset="-128"/>
              </a:rPr>
              <a:t>年</a:t>
            </a:r>
          </a:p>
        </p:txBody>
      </p:sp>
      <p:sp>
        <p:nvSpPr>
          <p:cNvPr id="17" name="正方形/長方形 16">
            <a:extLst>
              <a:ext uri="{FF2B5EF4-FFF2-40B4-BE49-F238E27FC236}">
                <a16:creationId xmlns:a16="http://schemas.microsoft.com/office/drawing/2014/main" id="{588ACC76-7F16-C5A7-8C37-13D553431B74}"/>
              </a:ext>
            </a:extLst>
          </p:cNvPr>
          <p:cNvSpPr/>
          <p:nvPr/>
        </p:nvSpPr>
        <p:spPr>
          <a:xfrm>
            <a:off x="6149535" y="3432252"/>
            <a:ext cx="2843954" cy="718320"/>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sz="1000" dirty="0">
                <a:solidFill>
                  <a:srgbClr val="FF0000"/>
                </a:solidFill>
                <a:latin typeface="Meiryo UI" panose="020B0604030504040204" pitchFamily="50" charset="-128"/>
                <a:ea typeface="Meiryo UI" panose="020B0604030504040204" pitchFamily="50" charset="-128"/>
              </a:rPr>
              <a:t>当社</a:t>
            </a:r>
            <a:endParaRPr kumimoji="1" lang="en-US" altLang="ja-JP" sz="1000" dirty="0">
              <a:solidFill>
                <a:srgbClr val="FF0000"/>
              </a:solidFill>
              <a:latin typeface="Meiryo UI" panose="020B0604030504040204" pitchFamily="50" charset="-128"/>
              <a:ea typeface="Meiryo UI" panose="020B0604030504040204" pitchFamily="50" charset="-128"/>
            </a:endParaRPr>
          </a:p>
        </p:txBody>
      </p:sp>
      <p:sp>
        <p:nvSpPr>
          <p:cNvPr id="40" name="正方形/長方形 39">
            <a:extLst>
              <a:ext uri="{FF2B5EF4-FFF2-40B4-BE49-F238E27FC236}">
                <a16:creationId xmlns:a16="http://schemas.microsoft.com/office/drawing/2014/main" id="{A3FF2BC8-901D-C045-BAFE-990118B11CE1}"/>
              </a:ext>
            </a:extLst>
          </p:cNvPr>
          <p:cNvSpPr/>
          <p:nvPr/>
        </p:nvSpPr>
        <p:spPr>
          <a:xfrm>
            <a:off x="6163556" y="6002408"/>
            <a:ext cx="2829933" cy="42480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a:solidFill>
                  <a:srgbClr val="FF0000"/>
                </a:solidFill>
                <a:latin typeface="Meiryo UI" panose="020B0604030504040204" pitchFamily="50" charset="-128"/>
                <a:ea typeface="Meiryo UI" panose="020B0604030504040204" pitchFamily="50" charset="-128"/>
              </a:rPr>
              <a:t>クライアント</a:t>
            </a:r>
            <a:endParaRPr kumimoji="1" lang="en-US" altLang="ja-JP" sz="1000">
              <a:solidFill>
                <a:srgbClr val="FF0000"/>
              </a:solidFill>
              <a:latin typeface="Meiryo UI" panose="020B0604030504040204" pitchFamily="50" charset="-128"/>
              <a:ea typeface="Meiryo UI" panose="020B0604030504040204" pitchFamily="50" charset="-128"/>
            </a:endParaRPr>
          </a:p>
        </p:txBody>
      </p:sp>
      <p:sp>
        <p:nvSpPr>
          <p:cNvPr id="67" name="正方形/長方形 66">
            <a:extLst>
              <a:ext uri="{FF2B5EF4-FFF2-40B4-BE49-F238E27FC236}">
                <a16:creationId xmlns:a16="http://schemas.microsoft.com/office/drawing/2014/main" id="{718652E9-02CC-E074-FE22-F7DDD8698B51}"/>
              </a:ext>
            </a:extLst>
          </p:cNvPr>
          <p:cNvSpPr/>
          <p:nvPr/>
        </p:nvSpPr>
        <p:spPr>
          <a:xfrm>
            <a:off x="6147877" y="4722454"/>
            <a:ext cx="1298015" cy="69041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solidFill>
                  <a:srgbClr val="FF0000"/>
                </a:solidFill>
                <a:latin typeface="Meiryo UI" panose="020B0604030504040204" pitchFamily="50" charset="-128"/>
                <a:ea typeface="Meiryo UI" panose="020B0604030504040204" pitchFamily="50" charset="-128"/>
              </a:rPr>
              <a:t>販売代理店</a:t>
            </a:r>
            <a:endParaRPr kumimoji="1" lang="en-US" altLang="ja-JP" sz="1000" dirty="0">
              <a:solidFill>
                <a:srgbClr val="FF0000"/>
              </a:solidFill>
              <a:latin typeface="Meiryo UI" panose="020B0604030504040204" pitchFamily="50" charset="-128"/>
              <a:ea typeface="Meiryo UI" panose="020B0604030504040204" pitchFamily="50" charset="-128"/>
            </a:endParaRPr>
          </a:p>
          <a:p>
            <a:pPr algn="ctr"/>
            <a:r>
              <a:rPr kumimoji="1" lang="ja-JP" altLang="en-US" sz="1000" dirty="0">
                <a:solidFill>
                  <a:srgbClr val="FF0000"/>
                </a:solidFill>
                <a:latin typeface="Meiryo UI" panose="020B0604030504040204" pitchFamily="50" charset="-128"/>
                <a:ea typeface="Meiryo UI" panose="020B0604030504040204" pitchFamily="50" charset="-128"/>
              </a:rPr>
              <a:t>（</a:t>
            </a:r>
            <a:r>
              <a:rPr kumimoji="1" lang="en-US" altLang="ja-JP" sz="1000" dirty="0">
                <a:solidFill>
                  <a:srgbClr val="FF0000"/>
                </a:solidFill>
                <a:latin typeface="Meiryo UI" panose="020B0604030504040204" pitchFamily="50" charset="-128"/>
                <a:ea typeface="Meiryo UI" panose="020B0604030504040204" pitchFamily="50" charset="-128"/>
              </a:rPr>
              <a:t>XX</a:t>
            </a:r>
            <a:r>
              <a:rPr kumimoji="1" lang="ja-JP" altLang="en-US" sz="1000" dirty="0">
                <a:solidFill>
                  <a:srgbClr val="FF0000"/>
                </a:solidFill>
                <a:latin typeface="Meiryo UI" panose="020B0604030504040204" pitchFamily="50" charset="-128"/>
                <a:ea typeface="Meiryo UI" panose="020B0604030504040204" pitchFamily="50" charset="-128"/>
              </a:rPr>
              <a:t>社、</a:t>
            </a:r>
            <a:r>
              <a:rPr kumimoji="1" lang="en-US" altLang="ja-JP" sz="1000" dirty="0">
                <a:solidFill>
                  <a:srgbClr val="FF0000"/>
                </a:solidFill>
                <a:latin typeface="Meiryo UI" panose="020B0604030504040204" pitchFamily="50" charset="-128"/>
                <a:ea typeface="Meiryo UI" panose="020B0604030504040204" pitchFamily="50" charset="-128"/>
              </a:rPr>
              <a:t>YY</a:t>
            </a:r>
            <a:r>
              <a:rPr kumimoji="1" lang="ja-JP" altLang="en-US" sz="1000" dirty="0">
                <a:solidFill>
                  <a:srgbClr val="FF0000"/>
                </a:solidFill>
                <a:latin typeface="Meiryo UI" panose="020B0604030504040204" pitchFamily="50" charset="-128"/>
                <a:ea typeface="Meiryo UI" panose="020B0604030504040204" pitchFamily="50" charset="-128"/>
              </a:rPr>
              <a:t>社）</a:t>
            </a:r>
            <a:endParaRPr kumimoji="1" lang="en-US" altLang="ja-JP" sz="1000" dirty="0">
              <a:solidFill>
                <a:srgbClr val="FF0000"/>
              </a:solidFill>
              <a:latin typeface="Meiryo UI" panose="020B0604030504040204" pitchFamily="50" charset="-128"/>
              <a:ea typeface="Meiryo UI" panose="020B0604030504040204" pitchFamily="50" charset="-128"/>
            </a:endParaRPr>
          </a:p>
        </p:txBody>
      </p:sp>
      <p:cxnSp>
        <p:nvCxnSpPr>
          <p:cNvPr id="74" name="直線矢印コネクタ 73">
            <a:extLst>
              <a:ext uri="{FF2B5EF4-FFF2-40B4-BE49-F238E27FC236}">
                <a16:creationId xmlns:a16="http://schemas.microsoft.com/office/drawing/2014/main" id="{F1308816-3E7E-743A-0EBA-01BF73E7FB64}"/>
              </a:ext>
            </a:extLst>
          </p:cNvPr>
          <p:cNvCxnSpPr>
            <a:cxnSpLocks/>
          </p:cNvCxnSpPr>
          <p:nvPr/>
        </p:nvCxnSpPr>
        <p:spPr>
          <a:xfrm>
            <a:off x="6733175" y="4150572"/>
            <a:ext cx="0" cy="571882"/>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75" name="直線矢印コネクタ 74">
            <a:extLst>
              <a:ext uri="{FF2B5EF4-FFF2-40B4-BE49-F238E27FC236}">
                <a16:creationId xmlns:a16="http://schemas.microsoft.com/office/drawing/2014/main" id="{ABD64445-4309-A99D-ACB8-0246D843E42A}"/>
              </a:ext>
            </a:extLst>
          </p:cNvPr>
          <p:cNvCxnSpPr>
            <a:cxnSpLocks/>
          </p:cNvCxnSpPr>
          <p:nvPr/>
        </p:nvCxnSpPr>
        <p:spPr>
          <a:xfrm flipV="1">
            <a:off x="6832190" y="4150572"/>
            <a:ext cx="0" cy="571882"/>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76" name="テキスト ボックス 75">
            <a:extLst>
              <a:ext uri="{FF2B5EF4-FFF2-40B4-BE49-F238E27FC236}">
                <a16:creationId xmlns:a16="http://schemas.microsoft.com/office/drawing/2014/main" id="{F7DDEBB0-63AD-3316-5344-0D450BE4DABE}"/>
              </a:ext>
            </a:extLst>
          </p:cNvPr>
          <p:cNvSpPr txBox="1"/>
          <p:nvPr/>
        </p:nvSpPr>
        <p:spPr>
          <a:xfrm>
            <a:off x="5976891" y="4307643"/>
            <a:ext cx="847603" cy="400110"/>
          </a:xfrm>
          <a:prstGeom prst="rect">
            <a:avLst/>
          </a:prstGeom>
          <a:noFill/>
          <a:ln>
            <a:noFill/>
          </a:ln>
        </p:spPr>
        <p:txBody>
          <a:bodyPr wrap="square" rtlCol="0">
            <a:spAutoFit/>
          </a:bodyPr>
          <a:lstStyle/>
          <a:p>
            <a:pPr algn="ctr"/>
            <a:r>
              <a:rPr kumimoji="1" lang="ja-JP" altLang="en-US" sz="1000" dirty="0">
                <a:solidFill>
                  <a:srgbClr val="FF0000"/>
                </a:solidFill>
                <a:latin typeface="Meiryo UI" panose="020B0604030504040204" pitchFamily="50" charset="-128"/>
                <a:ea typeface="Meiryo UI" panose="020B0604030504040204" pitchFamily="50" charset="-128"/>
              </a:rPr>
              <a:t>ライセンス</a:t>
            </a:r>
            <a:endParaRPr kumimoji="1" lang="en-US" altLang="ja-JP" sz="1000" dirty="0">
              <a:solidFill>
                <a:srgbClr val="FF0000"/>
              </a:solidFill>
              <a:latin typeface="Meiryo UI" panose="020B0604030504040204" pitchFamily="50" charset="-128"/>
              <a:ea typeface="Meiryo UI" panose="020B0604030504040204" pitchFamily="50" charset="-128"/>
            </a:endParaRPr>
          </a:p>
          <a:p>
            <a:pPr algn="ctr"/>
            <a:r>
              <a:rPr kumimoji="1" lang="ja-JP" altLang="en-US" sz="1000" dirty="0">
                <a:solidFill>
                  <a:srgbClr val="FF0000"/>
                </a:solidFill>
                <a:latin typeface="Meiryo UI" panose="020B0604030504040204" pitchFamily="50" charset="-128"/>
                <a:ea typeface="Meiryo UI" panose="020B0604030504040204" pitchFamily="50" charset="-128"/>
              </a:rPr>
              <a:t>提供</a:t>
            </a:r>
            <a:endParaRPr kumimoji="1" lang="en-US" altLang="ja-JP" sz="1000" dirty="0">
              <a:solidFill>
                <a:srgbClr val="FF0000"/>
              </a:solidFill>
              <a:latin typeface="Meiryo UI" panose="020B0604030504040204" pitchFamily="50" charset="-128"/>
              <a:ea typeface="Meiryo UI" panose="020B0604030504040204" pitchFamily="50" charset="-128"/>
            </a:endParaRPr>
          </a:p>
        </p:txBody>
      </p:sp>
      <p:cxnSp>
        <p:nvCxnSpPr>
          <p:cNvPr id="78" name="直線矢印コネクタ 77">
            <a:extLst>
              <a:ext uri="{FF2B5EF4-FFF2-40B4-BE49-F238E27FC236}">
                <a16:creationId xmlns:a16="http://schemas.microsoft.com/office/drawing/2014/main" id="{BBFE3AAD-041F-A4AB-7D18-2DA9D63A3B56}"/>
              </a:ext>
            </a:extLst>
          </p:cNvPr>
          <p:cNvCxnSpPr>
            <a:cxnSpLocks/>
          </p:cNvCxnSpPr>
          <p:nvPr/>
        </p:nvCxnSpPr>
        <p:spPr>
          <a:xfrm>
            <a:off x="8326065" y="4150572"/>
            <a:ext cx="0" cy="1833526"/>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79" name="テキスト ボックス 78">
            <a:extLst>
              <a:ext uri="{FF2B5EF4-FFF2-40B4-BE49-F238E27FC236}">
                <a16:creationId xmlns:a16="http://schemas.microsoft.com/office/drawing/2014/main" id="{A5D9A2D3-CE45-267A-2B66-139D69548DD4}"/>
              </a:ext>
            </a:extLst>
          </p:cNvPr>
          <p:cNvSpPr txBox="1"/>
          <p:nvPr/>
        </p:nvSpPr>
        <p:spPr>
          <a:xfrm>
            <a:off x="7468258" y="5006145"/>
            <a:ext cx="932363" cy="246221"/>
          </a:xfrm>
          <a:prstGeom prst="rect">
            <a:avLst/>
          </a:prstGeom>
          <a:noFill/>
          <a:ln>
            <a:noFill/>
          </a:ln>
        </p:spPr>
        <p:txBody>
          <a:bodyPr wrap="square" rtlCol="0">
            <a:spAutoFit/>
          </a:bodyPr>
          <a:lstStyle/>
          <a:p>
            <a:pPr algn="ctr"/>
            <a:r>
              <a:rPr kumimoji="1" lang="ja-JP" altLang="en-US" sz="1000">
                <a:solidFill>
                  <a:srgbClr val="FF0000"/>
                </a:solidFill>
                <a:latin typeface="Meiryo UI" panose="020B0604030504040204" pitchFamily="50" charset="-128"/>
                <a:ea typeface="Meiryo UI" panose="020B0604030504040204" pitchFamily="50" charset="-128"/>
              </a:rPr>
              <a:t>サービス提供</a:t>
            </a:r>
            <a:endParaRPr kumimoji="1" lang="en-US" altLang="ja-JP" sz="1000">
              <a:solidFill>
                <a:srgbClr val="FF0000"/>
              </a:solidFill>
              <a:latin typeface="Meiryo UI" panose="020B0604030504040204" pitchFamily="50" charset="-128"/>
              <a:ea typeface="Meiryo UI" panose="020B0604030504040204" pitchFamily="50" charset="-128"/>
            </a:endParaRPr>
          </a:p>
        </p:txBody>
      </p:sp>
      <p:cxnSp>
        <p:nvCxnSpPr>
          <p:cNvPr id="80" name="直線矢印コネクタ 79">
            <a:extLst>
              <a:ext uri="{FF2B5EF4-FFF2-40B4-BE49-F238E27FC236}">
                <a16:creationId xmlns:a16="http://schemas.microsoft.com/office/drawing/2014/main" id="{16672C0B-840F-67A1-1BE9-C461BA95067B}"/>
              </a:ext>
            </a:extLst>
          </p:cNvPr>
          <p:cNvCxnSpPr>
            <a:cxnSpLocks/>
          </p:cNvCxnSpPr>
          <p:nvPr/>
        </p:nvCxnSpPr>
        <p:spPr>
          <a:xfrm flipV="1">
            <a:off x="8479573" y="4150572"/>
            <a:ext cx="0" cy="1851836"/>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81" name="テキスト ボックス 80">
            <a:extLst>
              <a:ext uri="{FF2B5EF4-FFF2-40B4-BE49-F238E27FC236}">
                <a16:creationId xmlns:a16="http://schemas.microsoft.com/office/drawing/2014/main" id="{7C005374-FE98-E696-8594-878BE58AFFB4}"/>
              </a:ext>
            </a:extLst>
          </p:cNvPr>
          <p:cNvSpPr txBox="1"/>
          <p:nvPr/>
        </p:nvSpPr>
        <p:spPr>
          <a:xfrm>
            <a:off x="8392354" y="4935257"/>
            <a:ext cx="1165942" cy="553998"/>
          </a:xfrm>
          <a:prstGeom prst="rect">
            <a:avLst/>
          </a:prstGeom>
          <a:noFill/>
          <a:ln>
            <a:noFill/>
          </a:ln>
        </p:spPr>
        <p:txBody>
          <a:bodyPr wrap="square" rtlCol="0">
            <a:spAutoFit/>
          </a:bodyPr>
          <a:lstStyle/>
          <a:p>
            <a:r>
              <a:rPr kumimoji="1" lang="ja-JP" altLang="en-US" sz="1000">
                <a:solidFill>
                  <a:srgbClr val="FF0000"/>
                </a:solidFill>
                <a:latin typeface="Meiryo UI" panose="020B0604030504040204" pitchFamily="50" charset="-128"/>
                <a:ea typeface="Meiryo UI" panose="020B0604030504040204" pitchFamily="50" charset="-128"/>
              </a:rPr>
              <a:t>・チューニング費用</a:t>
            </a:r>
            <a:endParaRPr kumimoji="1" lang="en-US" altLang="ja-JP" sz="1000">
              <a:solidFill>
                <a:srgbClr val="FF0000"/>
              </a:solidFill>
              <a:latin typeface="Meiryo UI" panose="020B0604030504040204" pitchFamily="50" charset="-128"/>
              <a:ea typeface="Meiryo UI" panose="020B0604030504040204" pitchFamily="50" charset="-128"/>
            </a:endParaRPr>
          </a:p>
          <a:p>
            <a:r>
              <a:rPr kumimoji="1" lang="ja-JP" altLang="en-US" sz="1000">
                <a:solidFill>
                  <a:srgbClr val="FF0000"/>
                </a:solidFill>
                <a:latin typeface="Meiryo UI" panose="020B0604030504040204" pitchFamily="50" charset="-128"/>
                <a:ea typeface="Meiryo UI" panose="020B0604030504040204" pitchFamily="50" charset="-128"/>
              </a:rPr>
              <a:t>・毎月の利用料</a:t>
            </a:r>
            <a:endParaRPr kumimoji="1" lang="en-US" altLang="ja-JP" sz="1000">
              <a:solidFill>
                <a:srgbClr val="FF0000"/>
              </a:solidFill>
              <a:latin typeface="Meiryo UI" panose="020B0604030504040204" pitchFamily="50" charset="-128"/>
              <a:ea typeface="Meiryo UI" panose="020B0604030504040204" pitchFamily="50" charset="-128"/>
            </a:endParaRPr>
          </a:p>
        </p:txBody>
      </p:sp>
      <p:sp>
        <p:nvSpPr>
          <p:cNvPr id="82" name="正方形/長方形 81">
            <a:extLst>
              <a:ext uri="{FF2B5EF4-FFF2-40B4-BE49-F238E27FC236}">
                <a16:creationId xmlns:a16="http://schemas.microsoft.com/office/drawing/2014/main" id="{AD8AF2C7-5578-29BD-FC18-FC04E6B07710}"/>
              </a:ext>
            </a:extLst>
          </p:cNvPr>
          <p:cNvSpPr/>
          <p:nvPr/>
        </p:nvSpPr>
        <p:spPr>
          <a:xfrm>
            <a:off x="6918182" y="3685405"/>
            <a:ext cx="624099" cy="375449"/>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a:solidFill>
                  <a:srgbClr val="FF0000"/>
                </a:solidFill>
                <a:latin typeface="Meiryo UI" panose="020B0604030504040204" pitchFamily="50" charset="-128"/>
                <a:ea typeface="Meiryo UI" panose="020B0604030504040204" pitchFamily="50" charset="-128"/>
              </a:rPr>
              <a:t>企画</a:t>
            </a:r>
            <a:endParaRPr kumimoji="1" lang="en-US" altLang="ja-JP" sz="1000">
              <a:solidFill>
                <a:srgbClr val="FF0000"/>
              </a:solidFill>
              <a:latin typeface="Meiryo UI" panose="020B0604030504040204" pitchFamily="50" charset="-128"/>
              <a:ea typeface="Meiryo UI" panose="020B0604030504040204" pitchFamily="50" charset="-128"/>
            </a:endParaRPr>
          </a:p>
        </p:txBody>
      </p:sp>
      <p:sp>
        <p:nvSpPr>
          <p:cNvPr id="83" name="正方形/長方形 82">
            <a:extLst>
              <a:ext uri="{FF2B5EF4-FFF2-40B4-BE49-F238E27FC236}">
                <a16:creationId xmlns:a16="http://schemas.microsoft.com/office/drawing/2014/main" id="{B8FE12F9-E2D0-18E2-3A5F-EB180351E88E}"/>
              </a:ext>
            </a:extLst>
          </p:cNvPr>
          <p:cNvSpPr/>
          <p:nvPr/>
        </p:nvSpPr>
        <p:spPr>
          <a:xfrm>
            <a:off x="7593589" y="3685405"/>
            <a:ext cx="624099" cy="375449"/>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solidFill>
                  <a:srgbClr val="FF0000"/>
                </a:solidFill>
                <a:latin typeface="Meiryo UI" panose="020B0604030504040204" pitchFamily="50" charset="-128"/>
                <a:ea typeface="Meiryo UI" panose="020B0604030504040204" pitchFamily="50" charset="-128"/>
              </a:rPr>
              <a:t>開発</a:t>
            </a:r>
            <a:endParaRPr kumimoji="1" lang="en-US" altLang="ja-JP" sz="1000" dirty="0">
              <a:solidFill>
                <a:srgbClr val="FF0000"/>
              </a:solidFill>
              <a:latin typeface="Meiryo UI" panose="020B0604030504040204" pitchFamily="50" charset="-128"/>
              <a:ea typeface="Meiryo UI" panose="020B0604030504040204" pitchFamily="50" charset="-128"/>
            </a:endParaRPr>
          </a:p>
        </p:txBody>
      </p:sp>
      <p:sp>
        <p:nvSpPr>
          <p:cNvPr id="84" name="正方形/長方形 83">
            <a:extLst>
              <a:ext uri="{FF2B5EF4-FFF2-40B4-BE49-F238E27FC236}">
                <a16:creationId xmlns:a16="http://schemas.microsoft.com/office/drawing/2014/main" id="{52D9EEDF-5AD1-C0B4-0DBB-337CCB5E452A}"/>
              </a:ext>
            </a:extLst>
          </p:cNvPr>
          <p:cNvSpPr/>
          <p:nvPr/>
        </p:nvSpPr>
        <p:spPr>
          <a:xfrm>
            <a:off x="8268996" y="3685405"/>
            <a:ext cx="624099" cy="375449"/>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a:solidFill>
                  <a:srgbClr val="FF0000"/>
                </a:solidFill>
                <a:latin typeface="Meiryo UI" panose="020B0604030504040204" pitchFamily="50" charset="-128"/>
                <a:ea typeface="Meiryo UI" panose="020B0604030504040204" pitchFamily="50" charset="-128"/>
              </a:rPr>
              <a:t>保守</a:t>
            </a:r>
            <a:endParaRPr kumimoji="1" lang="en-US" altLang="ja-JP" sz="1000">
              <a:solidFill>
                <a:srgbClr val="FF0000"/>
              </a:solidFill>
              <a:latin typeface="Meiryo UI" panose="020B0604030504040204" pitchFamily="50" charset="-128"/>
              <a:ea typeface="Meiryo UI" panose="020B0604030504040204" pitchFamily="50" charset="-128"/>
            </a:endParaRPr>
          </a:p>
        </p:txBody>
      </p:sp>
      <p:sp>
        <p:nvSpPr>
          <p:cNvPr id="85" name="正方形/長方形 84">
            <a:extLst>
              <a:ext uri="{FF2B5EF4-FFF2-40B4-BE49-F238E27FC236}">
                <a16:creationId xmlns:a16="http://schemas.microsoft.com/office/drawing/2014/main" id="{A62CE5F3-1CFE-D0AA-761F-1F6C4004AED3}"/>
              </a:ext>
            </a:extLst>
          </p:cNvPr>
          <p:cNvSpPr/>
          <p:nvPr/>
        </p:nvSpPr>
        <p:spPr>
          <a:xfrm>
            <a:off x="6242775" y="3685405"/>
            <a:ext cx="624099" cy="375449"/>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a:solidFill>
                  <a:srgbClr val="FF0000"/>
                </a:solidFill>
                <a:latin typeface="Meiryo UI" panose="020B0604030504040204" pitchFamily="50" charset="-128"/>
                <a:ea typeface="Meiryo UI" panose="020B0604030504040204" pitchFamily="50" charset="-128"/>
              </a:rPr>
              <a:t>営業</a:t>
            </a:r>
            <a:endParaRPr kumimoji="1" lang="en-US" altLang="ja-JP" sz="1000">
              <a:solidFill>
                <a:srgbClr val="FF0000"/>
              </a:solidFill>
              <a:latin typeface="Meiryo UI" panose="020B0604030504040204" pitchFamily="50" charset="-128"/>
              <a:ea typeface="Meiryo UI" panose="020B0604030504040204" pitchFamily="50" charset="-128"/>
            </a:endParaRPr>
          </a:p>
        </p:txBody>
      </p:sp>
      <p:sp>
        <p:nvSpPr>
          <p:cNvPr id="90" name="テキスト ボックス 89">
            <a:extLst>
              <a:ext uri="{FF2B5EF4-FFF2-40B4-BE49-F238E27FC236}">
                <a16:creationId xmlns:a16="http://schemas.microsoft.com/office/drawing/2014/main" id="{53A333FE-8BD3-A896-B38E-A44020A16231}"/>
              </a:ext>
            </a:extLst>
          </p:cNvPr>
          <p:cNvSpPr txBox="1"/>
          <p:nvPr/>
        </p:nvSpPr>
        <p:spPr>
          <a:xfrm>
            <a:off x="6655681" y="4335120"/>
            <a:ext cx="847603" cy="246221"/>
          </a:xfrm>
          <a:prstGeom prst="rect">
            <a:avLst/>
          </a:prstGeom>
          <a:noFill/>
          <a:ln>
            <a:noFill/>
          </a:ln>
        </p:spPr>
        <p:txBody>
          <a:bodyPr wrap="square" rtlCol="0">
            <a:spAutoFit/>
          </a:bodyPr>
          <a:lstStyle/>
          <a:p>
            <a:pPr algn="ctr"/>
            <a:r>
              <a:rPr kumimoji="1" lang="ja-JP" altLang="en-US" sz="1000" dirty="0">
                <a:solidFill>
                  <a:srgbClr val="FF0000"/>
                </a:solidFill>
                <a:latin typeface="Meiryo UI" panose="020B0604030504040204" pitchFamily="50" charset="-128"/>
                <a:ea typeface="Meiryo UI" panose="020B0604030504040204" pitchFamily="50" charset="-128"/>
              </a:rPr>
              <a:t>支払い</a:t>
            </a:r>
            <a:endParaRPr kumimoji="1" lang="en-US" altLang="ja-JP" sz="1000" dirty="0">
              <a:solidFill>
                <a:srgbClr val="FF0000"/>
              </a:solidFill>
              <a:latin typeface="Meiryo UI" panose="020B0604030504040204" pitchFamily="50" charset="-128"/>
              <a:ea typeface="Meiryo UI" panose="020B0604030504040204" pitchFamily="50" charset="-128"/>
            </a:endParaRPr>
          </a:p>
        </p:txBody>
      </p:sp>
      <p:cxnSp>
        <p:nvCxnSpPr>
          <p:cNvPr id="91" name="直線矢印コネクタ 90">
            <a:extLst>
              <a:ext uri="{FF2B5EF4-FFF2-40B4-BE49-F238E27FC236}">
                <a16:creationId xmlns:a16="http://schemas.microsoft.com/office/drawing/2014/main" id="{AB0EA07B-9F77-AF6D-4F71-0C3227BC1D43}"/>
              </a:ext>
            </a:extLst>
          </p:cNvPr>
          <p:cNvCxnSpPr>
            <a:cxnSpLocks/>
          </p:cNvCxnSpPr>
          <p:nvPr/>
        </p:nvCxnSpPr>
        <p:spPr>
          <a:xfrm>
            <a:off x="6733175" y="5417397"/>
            <a:ext cx="0" cy="571882"/>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92" name="直線矢印コネクタ 91">
            <a:extLst>
              <a:ext uri="{FF2B5EF4-FFF2-40B4-BE49-F238E27FC236}">
                <a16:creationId xmlns:a16="http://schemas.microsoft.com/office/drawing/2014/main" id="{423355F1-7BF4-E346-F922-DE2D035FFCE6}"/>
              </a:ext>
            </a:extLst>
          </p:cNvPr>
          <p:cNvCxnSpPr>
            <a:cxnSpLocks/>
          </p:cNvCxnSpPr>
          <p:nvPr/>
        </p:nvCxnSpPr>
        <p:spPr>
          <a:xfrm flipV="1">
            <a:off x="6832190" y="5417397"/>
            <a:ext cx="0" cy="571882"/>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93" name="テキスト ボックス 92">
            <a:extLst>
              <a:ext uri="{FF2B5EF4-FFF2-40B4-BE49-F238E27FC236}">
                <a16:creationId xmlns:a16="http://schemas.microsoft.com/office/drawing/2014/main" id="{59BFFB3B-E2CF-EBD9-E5A2-C80FD1AC75A4}"/>
              </a:ext>
            </a:extLst>
          </p:cNvPr>
          <p:cNvSpPr txBox="1"/>
          <p:nvPr/>
        </p:nvSpPr>
        <p:spPr>
          <a:xfrm>
            <a:off x="5995941" y="5498268"/>
            <a:ext cx="847603" cy="400110"/>
          </a:xfrm>
          <a:prstGeom prst="rect">
            <a:avLst/>
          </a:prstGeom>
          <a:noFill/>
          <a:ln>
            <a:noFill/>
          </a:ln>
        </p:spPr>
        <p:txBody>
          <a:bodyPr wrap="square" rtlCol="0">
            <a:spAutoFit/>
          </a:bodyPr>
          <a:lstStyle/>
          <a:p>
            <a:pPr algn="ctr"/>
            <a:r>
              <a:rPr kumimoji="1" lang="ja-JP" altLang="en-US" sz="1000">
                <a:solidFill>
                  <a:srgbClr val="FF0000"/>
                </a:solidFill>
                <a:latin typeface="Meiryo UI" panose="020B0604030504040204" pitchFamily="50" charset="-128"/>
                <a:ea typeface="Meiryo UI" panose="020B0604030504040204" pitchFamily="50" charset="-128"/>
              </a:rPr>
              <a:t>ライセンス</a:t>
            </a:r>
            <a:endParaRPr kumimoji="1" lang="en-US" altLang="ja-JP" sz="1000">
              <a:solidFill>
                <a:srgbClr val="FF0000"/>
              </a:solidFill>
              <a:latin typeface="Meiryo UI" panose="020B0604030504040204" pitchFamily="50" charset="-128"/>
              <a:ea typeface="Meiryo UI" panose="020B0604030504040204" pitchFamily="50" charset="-128"/>
            </a:endParaRPr>
          </a:p>
          <a:p>
            <a:pPr algn="ctr"/>
            <a:r>
              <a:rPr kumimoji="1" lang="ja-JP" altLang="en-US" sz="1000">
                <a:solidFill>
                  <a:srgbClr val="FF0000"/>
                </a:solidFill>
                <a:latin typeface="Meiryo UI" panose="020B0604030504040204" pitchFamily="50" charset="-128"/>
                <a:ea typeface="Meiryo UI" panose="020B0604030504040204" pitchFamily="50" charset="-128"/>
              </a:rPr>
              <a:t>販売</a:t>
            </a:r>
            <a:endParaRPr kumimoji="1" lang="en-US" altLang="ja-JP" sz="1000">
              <a:solidFill>
                <a:srgbClr val="FF0000"/>
              </a:solidFill>
              <a:latin typeface="Meiryo UI" panose="020B0604030504040204" pitchFamily="50" charset="-128"/>
              <a:ea typeface="Meiryo UI" panose="020B0604030504040204" pitchFamily="50" charset="-128"/>
            </a:endParaRPr>
          </a:p>
        </p:txBody>
      </p:sp>
      <p:sp>
        <p:nvSpPr>
          <p:cNvPr id="96" name="テキスト ボックス 95">
            <a:extLst>
              <a:ext uri="{FF2B5EF4-FFF2-40B4-BE49-F238E27FC236}">
                <a16:creationId xmlns:a16="http://schemas.microsoft.com/office/drawing/2014/main" id="{9AF3704B-A27A-C6FD-C1DE-C3FE7DB3F75F}"/>
              </a:ext>
            </a:extLst>
          </p:cNvPr>
          <p:cNvSpPr txBox="1"/>
          <p:nvPr/>
        </p:nvSpPr>
        <p:spPr>
          <a:xfrm>
            <a:off x="6769981" y="5497170"/>
            <a:ext cx="942273" cy="400110"/>
          </a:xfrm>
          <a:prstGeom prst="rect">
            <a:avLst/>
          </a:prstGeom>
          <a:noFill/>
          <a:ln>
            <a:noFill/>
          </a:ln>
        </p:spPr>
        <p:txBody>
          <a:bodyPr wrap="square" rtlCol="0">
            <a:spAutoFit/>
          </a:bodyPr>
          <a:lstStyle/>
          <a:p>
            <a:pPr algn="ctr"/>
            <a:r>
              <a:rPr kumimoji="1" lang="ja-JP" altLang="en-US" sz="1000">
                <a:solidFill>
                  <a:srgbClr val="FF0000"/>
                </a:solidFill>
                <a:latin typeface="Meiryo UI" panose="020B0604030504040204" pitchFamily="50" charset="-128"/>
                <a:ea typeface="Meiryo UI" panose="020B0604030504040204" pitchFamily="50" charset="-128"/>
              </a:rPr>
              <a:t>ライセンス料金</a:t>
            </a:r>
            <a:endParaRPr kumimoji="1" lang="en-US" altLang="ja-JP" sz="1000">
              <a:solidFill>
                <a:srgbClr val="FF0000"/>
              </a:solidFill>
              <a:latin typeface="Meiryo UI" panose="020B0604030504040204" pitchFamily="50" charset="-128"/>
              <a:ea typeface="Meiryo UI" panose="020B0604030504040204" pitchFamily="50" charset="-128"/>
            </a:endParaRPr>
          </a:p>
          <a:p>
            <a:pPr algn="ctr"/>
            <a:r>
              <a:rPr kumimoji="1" lang="ja-JP" altLang="en-US" sz="1000">
                <a:solidFill>
                  <a:srgbClr val="FF0000"/>
                </a:solidFill>
                <a:latin typeface="Meiryo UI" panose="020B0604030504040204" pitchFamily="50" charset="-128"/>
                <a:ea typeface="Meiryo UI" panose="020B0604030504040204" pitchFamily="50" charset="-128"/>
              </a:rPr>
              <a:t>支払い</a:t>
            </a:r>
            <a:endParaRPr kumimoji="1" lang="en-US" altLang="ja-JP" sz="1000">
              <a:solidFill>
                <a:srgbClr val="FF0000"/>
              </a:solidFill>
              <a:latin typeface="Meiryo UI" panose="020B0604030504040204" pitchFamily="50" charset="-128"/>
              <a:ea typeface="Meiryo UI" panose="020B0604030504040204" pitchFamily="50" charset="-128"/>
            </a:endParaRPr>
          </a:p>
        </p:txBody>
      </p:sp>
      <p:sp>
        <p:nvSpPr>
          <p:cNvPr id="13" name="スライド番号プレースホルダー 12">
            <a:extLst>
              <a:ext uri="{FF2B5EF4-FFF2-40B4-BE49-F238E27FC236}">
                <a16:creationId xmlns:a16="http://schemas.microsoft.com/office/drawing/2014/main" id="{C9D9FEE2-9FDF-011C-466E-EB3566439D09}"/>
              </a:ext>
            </a:extLst>
          </p:cNvPr>
          <p:cNvSpPr>
            <a:spLocks noGrp="1"/>
          </p:cNvSpPr>
          <p:nvPr>
            <p:ph type="sldNum" sz="quarter" idx="12"/>
          </p:nvPr>
        </p:nvSpPr>
        <p:spPr/>
        <p:txBody>
          <a:bodyPr/>
          <a:lstStyle/>
          <a:p>
            <a:pPr>
              <a:defRPr/>
            </a:pPr>
            <a:fld id="{96BA3565-E867-44AF-9D39-29D41BFB608A}" type="slidenum">
              <a:rPr lang="ja-JP" altLang="en-US" smtClean="0"/>
              <a:pPr>
                <a:defRPr/>
              </a:pPr>
              <a:t>6</a:t>
            </a:fld>
            <a:endParaRPr lang="ja-JP" altLang="en-US"/>
          </a:p>
        </p:txBody>
      </p:sp>
      <p:sp>
        <p:nvSpPr>
          <p:cNvPr id="16" name="正方形/長方形 15">
            <a:extLst>
              <a:ext uri="{FF2B5EF4-FFF2-40B4-BE49-F238E27FC236}">
                <a16:creationId xmlns:a16="http://schemas.microsoft.com/office/drawing/2014/main" id="{15F7CC93-59CD-98B8-C666-E1C23353CD27}"/>
              </a:ext>
            </a:extLst>
          </p:cNvPr>
          <p:cNvSpPr/>
          <p:nvPr/>
        </p:nvSpPr>
        <p:spPr>
          <a:xfrm>
            <a:off x="7693983" y="2816741"/>
            <a:ext cx="1299506" cy="375449"/>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solidFill>
                  <a:srgbClr val="FF0000"/>
                </a:solidFill>
                <a:latin typeface="Meiryo UI" panose="020B0604030504040204" pitchFamily="50" charset="-128"/>
                <a:ea typeface="Meiryo UI" panose="020B0604030504040204" pitchFamily="50" charset="-128"/>
              </a:rPr>
              <a:t>製造委託先</a:t>
            </a:r>
            <a:endParaRPr kumimoji="1" lang="en-US" altLang="ja-JP" sz="1000" dirty="0">
              <a:solidFill>
                <a:srgbClr val="FF0000"/>
              </a:solidFill>
              <a:latin typeface="Meiryo UI" panose="020B0604030504040204" pitchFamily="50" charset="-128"/>
              <a:ea typeface="Meiryo UI" panose="020B0604030504040204" pitchFamily="50" charset="-128"/>
            </a:endParaRPr>
          </a:p>
          <a:p>
            <a:pPr algn="ctr"/>
            <a:r>
              <a:rPr kumimoji="1" lang="ja-JP" altLang="en-US" sz="1000" dirty="0">
                <a:solidFill>
                  <a:srgbClr val="FF0000"/>
                </a:solidFill>
                <a:latin typeface="Meiryo UI" panose="020B0604030504040204" pitchFamily="50" charset="-128"/>
                <a:ea typeface="Meiryo UI" panose="020B0604030504040204" pitchFamily="50" charset="-128"/>
              </a:rPr>
              <a:t>（</a:t>
            </a:r>
            <a:r>
              <a:rPr kumimoji="1" lang="en-US" altLang="ja-JP" sz="1000" dirty="0">
                <a:solidFill>
                  <a:srgbClr val="FF0000"/>
                </a:solidFill>
                <a:latin typeface="Meiryo UI" panose="020B0604030504040204" pitchFamily="50" charset="-128"/>
                <a:ea typeface="Meiryo UI" panose="020B0604030504040204" pitchFamily="50" charset="-128"/>
              </a:rPr>
              <a:t>XX</a:t>
            </a:r>
            <a:r>
              <a:rPr kumimoji="1" lang="ja-JP" altLang="en-US" sz="1000" dirty="0">
                <a:solidFill>
                  <a:srgbClr val="FF0000"/>
                </a:solidFill>
                <a:latin typeface="Meiryo UI" panose="020B0604030504040204" pitchFamily="50" charset="-128"/>
                <a:ea typeface="Meiryo UI" panose="020B0604030504040204" pitchFamily="50" charset="-128"/>
              </a:rPr>
              <a:t>社）</a:t>
            </a:r>
            <a:endParaRPr kumimoji="1" lang="en-US" altLang="ja-JP" sz="1000" dirty="0">
              <a:solidFill>
                <a:srgbClr val="FF0000"/>
              </a:solidFill>
              <a:latin typeface="Meiryo UI" panose="020B0604030504040204" pitchFamily="50" charset="-128"/>
              <a:ea typeface="Meiryo UI" panose="020B0604030504040204" pitchFamily="50" charset="-128"/>
            </a:endParaRPr>
          </a:p>
        </p:txBody>
      </p:sp>
      <p:cxnSp>
        <p:nvCxnSpPr>
          <p:cNvPr id="20" name="直線矢印コネクタ 19">
            <a:extLst>
              <a:ext uri="{FF2B5EF4-FFF2-40B4-BE49-F238E27FC236}">
                <a16:creationId xmlns:a16="http://schemas.microsoft.com/office/drawing/2014/main" id="{304A73FA-CF42-E4D8-16D8-761ADF092AFA}"/>
              </a:ext>
            </a:extLst>
          </p:cNvPr>
          <p:cNvCxnSpPr>
            <a:cxnSpLocks/>
          </p:cNvCxnSpPr>
          <p:nvPr/>
        </p:nvCxnSpPr>
        <p:spPr>
          <a:xfrm flipV="1">
            <a:off x="8498823" y="3192190"/>
            <a:ext cx="0" cy="247461"/>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3" name="直線矢印コネクタ 22">
            <a:extLst>
              <a:ext uri="{FF2B5EF4-FFF2-40B4-BE49-F238E27FC236}">
                <a16:creationId xmlns:a16="http://schemas.microsoft.com/office/drawing/2014/main" id="{ECCB4ADF-378A-08FC-197F-A014A366FE0A}"/>
              </a:ext>
            </a:extLst>
          </p:cNvPr>
          <p:cNvCxnSpPr>
            <a:cxnSpLocks/>
          </p:cNvCxnSpPr>
          <p:nvPr/>
        </p:nvCxnSpPr>
        <p:spPr>
          <a:xfrm>
            <a:off x="8326065" y="3204934"/>
            <a:ext cx="0" cy="234717"/>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6" name="テキスト ボックス 25">
            <a:extLst>
              <a:ext uri="{FF2B5EF4-FFF2-40B4-BE49-F238E27FC236}">
                <a16:creationId xmlns:a16="http://schemas.microsoft.com/office/drawing/2014/main" id="{38CEB786-85DB-9D39-037E-FA89ACBFB2E9}"/>
              </a:ext>
            </a:extLst>
          </p:cNvPr>
          <p:cNvSpPr txBox="1"/>
          <p:nvPr/>
        </p:nvSpPr>
        <p:spPr>
          <a:xfrm>
            <a:off x="8392354" y="3198797"/>
            <a:ext cx="847603" cy="246221"/>
          </a:xfrm>
          <a:prstGeom prst="rect">
            <a:avLst/>
          </a:prstGeom>
          <a:noFill/>
          <a:ln>
            <a:noFill/>
          </a:ln>
        </p:spPr>
        <p:txBody>
          <a:bodyPr wrap="square" rtlCol="0">
            <a:spAutoFit/>
          </a:bodyPr>
          <a:lstStyle/>
          <a:p>
            <a:pPr algn="ctr"/>
            <a:r>
              <a:rPr kumimoji="1" lang="ja-JP" altLang="en-US" sz="1000" dirty="0">
                <a:solidFill>
                  <a:srgbClr val="FF0000"/>
                </a:solidFill>
                <a:latin typeface="Meiryo UI" panose="020B0604030504040204" pitchFamily="50" charset="-128"/>
                <a:ea typeface="Meiryo UI" panose="020B0604030504040204" pitchFamily="50" charset="-128"/>
              </a:rPr>
              <a:t>支払い</a:t>
            </a:r>
            <a:endParaRPr kumimoji="1" lang="en-US" altLang="ja-JP" sz="1000" dirty="0">
              <a:solidFill>
                <a:srgbClr val="FF0000"/>
              </a:solidFill>
              <a:latin typeface="Meiryo UI" panose="020B0604030504040204" pitchFamily="50" charset="-128"/>
              <a:ea typeface="Meiryo UI" panose="020B0604030504040204" pitchFamily="50" charset="-128"/>
            </a:endParaRPr>
          </a:p>
        </p:txBody>
      </p:sp>
      <p:sp>
        <p:nvSpPr>
          <p:cNvPr id="27" name="テキスト ボックス 26">
            <a:extLst>
              <a:ext uri="{FF2B5EF4-FFF2-40B4-BE49-F238E27FC236}">
                <a16:creationId xmlns:a16="http://schemas.microsoft.com/office/drawing/2014/main" id="{080F1BCA-FA14-021D-A88C-27EE9ADDACB4}"/>
              </a:ext>
            </a:extLst>
          </p:cNvPr>
          <p:cNvSpPr txBox="1"/>
          <p:nvPr/>
        </p:nvSpPr>
        <p:spPr>
          <a:xfrm>
            <a:off x="7544751" y="3197527"/>
            <a:ext cx="847603" cy="246221"/>
          </a:xfrm>
          <a:prstGeom prst="rect">
            <a:avLst/>
          </a:prstGeom>
          <a:noFill/>
          <a:ln>
            <a:noFill/>
          </a:ln>
        </p:spPr>
        <p:txBody>
          <a:bodyPr wrap="square" rtlCol="0">
            <a:spAutoFit/>
          </a:bodyPr>
          <a:lstStyle/>
          <a:p>
            <a:pPr algn="ctr"/>
            <a:r>
              <a:rPr kumimoji="1" lang="ja-JP" altLang="en-US" sz="1000" dirty="0">
                <a:solidFill>
                  <a:srgbClr val="FF0000"/>
                </a:solidFill>
                <a:latin typeface="Meiryo UI" panose="020B0604030504040204" pitchFamily="50" charset="-128"/>
                <a:ea typeface="Meiryo UI" panose="020B0604030504040204" pitchFamily="50" charset="-128"/>
              </a:rPr>
              <a:t>納品</a:t>
            </a:r>
            <a:endParaRPr kumimoji="1" lang="en-US" altLang="ja-JP" sz="1000" dirty="0">
              <a:solidFill>
                <a:srgbClr val="FF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002460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3F00D6-7E49-2063-B046-35CD3E25EF43}"/>
            </a:ext>
          </a:extLst>
        </p:cNvPr>
        <p:cNvGrpSpPr/>
        <p:nvPr/>
      </p:nvGrpSpPr>
      <p:grpSpPr>
        <a:xfrm>
          <a:off x="0" y="0"/>
          <a:ext cx="0" cy="0"/>
          <a:chOff x="0" y="0"/>
          <a:chExt cx="0" cy="0"/>
        </a:xfrm>
      </p:grpSpPr>
      <p:graphicFrame>
        <p:nvGraphicFramePr>
          <p:cNvPr id="18" name="表 7">
            <a:extLst>
              <a:ext uri="{FF2B5EF4-FFF2-40B4-BE49-F238E27FC236}">
                <a16:creationId xmlns:a16="http://schemas.microsoft.com/office/drawing/2014/main" id="{90277642-421D-8A51-C983-F2DAF65E2B0B}"/>
              </a:ext>
            </a:extLst>
          </p:cNvPr>
          <p:cNvGraphicFramePr>
            <a:graphicFrameLocks noGrp="1"/>
          </p:cNvGraphicFramePr>
          <p:nvPr>
            <p:extLst>
              <p:ext uri="{D42A27DB-BD31-4B8C-83A1-F6EECF244321}">
                <p14:modId xmlns:p14="http://schemas.microsoft.com/office/powerpoint/2010/main" val="4291200510"/>
              </p:ext>
            </p:extLst>
          </p:nvPr>
        </p:nvGraphicFramePr>
        <p:xfrm>
          <a:off x="453000" y="723900"/>
          <a:ext cx="8795504" cy="5902526"/>
        </p:xfrm>
        <a:graphic>
          <a:graphicData uri="http://schemas.openxmlformats.org/drawingml/2006/table">
            <a:tbl>
              <a:tblPr firstRow="1" bandRow="1">
                <a:tableStyleId>{5C22544A-7EE6-4342-B048-85BDC9FD1C3A}</a:tableStyleId>
              </a:tblPr>
              <a:tblGrid>
                <a:gridCol w="1887039">
                  <a:extLst>
                    <a:ext uri="{9D8B030D-6E8A-4147-A177-3AD203B41FA5}">
                      <a16:colId xmlns:a16="http://schemas.microsoft.com/office/drawing/2014/main" val="1394533936"/>
                    </a:ext>
                  </a:extLst>
                </a:gridCol>
                <a:gridCol w="6908465">
                  <a:extLst>
                    <a:ext uri="{9D8B030D-6E8A-4147-A177-3AD203B41FA5}">
                      <a16:colId xmlns:a16="http://schemas.microsoft.com/office/drawing/2014/main" val="23938948"/>
                    </a:ext>
                  </a:extLst>
                </a:gridCol>
              </a:tblGrid>
              <a:tr h="1902342">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契約～導入・運用開始までの流れ</a:t>
                      </a:r>
                      <a:endParaRPr kumimoji="1" lang="en-US" altLang="ja-JP" sz="14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rgbClr val="FF0000"/>
                          </a:solidFill>
                          <a:latin typeface="Meiryo UI" panose="020B0604030504040204" pitchFamily="50" charset="-128"/>
                          <a:ea typeface="Meiryo UI" panose="020B0604030504040204" pitchFamily="50" charset="-128"/>
                        </a:rPr>
                        <a:t>契約締結から導入・運用開始までの標準的な流れ、所要期間、初期対応内容について記載してください。</a:t>
                      </a:r>
                      <a:endParaRPr kumimoji="1" lang="en-US" altLang="ja-JP" sz="1400" b="0" dirty="0">
                        <a:solidFill>
                          <a:srgbClr val="FF0000"/>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400" b="0" dirty="0">
                        <a:solidFill>
                          <a:srgbClr val="FF0000"/>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rgbClr val="FF0000"/>
                          </a:solidFill>
                          <a:latin typeface="Meiryo UI" panose="020B0604030504040204" pitchFamily="50" charset="-128"/>
                          <a:ea typeface="Meiryo UI" panose="020B0604030504040204" pitchFamily="50" charset="-128"/>
                        </a:rPr>
                        <a:t>記載例）</a:t>
                      </a:r>
                      <a:endParaRPr kumimoji="1" lang="en-US" altLang="ja-JP" sz="1200" b="0" dirty="0">
                        <a:solidFill>
                          <a:srgbClr val="FF0000"/>
                        </a:solidFill>
                        <a:latin typeface="Meiryo UI" panose="020B0604030504040204" pitchFamily="50" charset="-128"/>
                        <a:ea typeface="Meiryo UI" panose="020B0604030504040204" pitchFamily="50" charset="-128"/>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200" b="0" dirty="0">
                          <a:solidFill>
                            <a:srgbClr val="FF0000"/>
                          </a:solidFill>
                          <a:latin typeface="Meiryo UI" panose="020B0604030504040204" pitchFamily="50" charset="-128"/>
                          <a:ea typeface="Meiryo UI" panose="020B0604030504040204" pitchFamily="50" charset="-128"/>
                        </a:rPr>
                        <a:t>契約締結後、現地確認・設置条件確認</a:t>
                      </a:r>
                      <a:endParaRPr kumimoji="1" lang="en-US" altLang="ja-JP" sz="1200" b="0" dirty="0">
                        <a:solidFill>
                          <a:srgbClr val="FF0000"/>
                        </a:solidFill>
                        <a:latin typeface="Meiryo UI" panose="020B0604030504040204" pitchFamily="50" charset="-128"/>
                        <a:ea typeface="Meiryo UI" panose="020B0604030504040204" pitchFamily="50" charset="-128"/>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200" b="0" dirty="0">
                          <a:solidFill>
                            <a:srgbClr val="FF0000"/>
                          </a:solidFill>
                          <a:latin typeface="Meiryo UI" panose="020B0604030504040204" pitchFamily="50" charset="-128"/>
                          <a:ea typeface="Meiryo UI" panose="020B0604030504040204" pitchFamily="50" charset="-128"/>
                        </a:rPr>
                        <a:t>導入前に現場状況に応じた調整</a:t>
                      </a:r>
                      <a:endParaRPr kumimoji="1" lang="en-US" altLang="ja-JP" sz="1200" b="0" dirty="0">
                        <a:solidFill>
                          <a:srgbClr val="FF0000"/>
                        </a:solidFill>
                        <a:latin typeface="Meiryo UI" panose="020B0604030504040204" pitchFamily="50" charset="-128"/>
                        <a:ea typeface="Meiryo UI" panose="020B0604030504040204" pitchFamily="50" charset="-128"/>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200" b="0" dirty="0">
                          <a:solidFill>
                            <a:srgbClr val="FF0000"/>
                          </a:solidFill>
                          <a:latin typeface="Meiryo UI" panose="020B0604030504040204" pitchFamily="50" charset="-128"/>
                          <a:ea typeface="Meiryo UI" panose="020B0604030504040204" pitchFamily="50" charset="-128"/>
                        </a:rPr>
                        <a:t>製品・機器の搬入、設置、初期調整</a:t>
                      </a:r>
                      <a:endParaRPr kumimoji="1" lang="en-US" altLang="ja-JP" sz="1200" b="0" dirty="0">
                        <a:solidFill>
                          <a:srgbClr val="FF0000"/>
                        </a:solidFill>
                        <a:latin typeface="Meiryo UI" panose="020B0604030504040204" pitchFamily="50" charset="-128"/>
                        <a:ea typeface="Meiryo UI" panose="020B0604030504040204" pitchFamily="50" charset="-128"/>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200" b="0" dirty="0">
                          <a:solidFill>
                            <a:srgbClr val="FF0000"/>
                          </a:solidFill>
                          <a:latin typeface="Meiryo UI" panose="020B0604030504040204" pitchFamily="50" charset="-128"/>
                          <a:ea typeface="Meiryo UI" panose="020B0604030504040204" pitchFamily="50" charset="-128"/>
                        </a:rPr>
                        <a:t>利用開始前の操作説明・留意事項を共有</a:t>
                      </a:r>
                      <a:endParaRPr kumimoji="1" lang="en-US" altLang="ja-JP" sz="1200" b="0" dirty="0">
                        <a:solidFill>
                          <a:srgbClr val="FF0000"/>
                        </a:solidFill>
                        <a:latin typeface="Meiryo UI" panose="020B0604030504040204" pitchFamily="50" charset="-128"/>
                        <a:ea typeface="Meiryo UI" panose="020B0604030504040204" pitchFamily="50" charset="-128"/>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200" b="0" dirty="0">
                          <a:solidFill>
                            <a:srgbClr val="FF0000"/>
                          </a:solidFill>
                          <a:latin typeface="Meiryo UI" panose="020B0604030504040204" pitchFamily="50" charset="-128"/>
                          <a:ea typeface="Meiryo UI" panose="020B0604030504040204" pitchFamily="50" charset="-128"/>
                        </a:rPr>
                        <a:t>標準的な導入期間：〇週間程度</a:t>
                      </a:r>
                      <a:endParaRPr kumimoji="1" lang="en-US" altLang="ja-JP" sz="1200" b="0" dirty="0">
                        <a:solidFill>
                          <a:srgbClr val="FF0000"/>
                        </a:solidFill>
                        <a:latin typeface="Meiryo UI" panose="020B0604030504040204" pitchFamily="50" charset="-128"/>
                        <a:ea typeface="Meiryo UI" panose="020B0604030504040204" pitchFamily="50" charset="-128"/>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200" b="0" dirty="0">
                          <a:solidFill>
                            <a:srgbClr val="FF0000"/>
                          </a:solidFill>
                          <a:latin typeface="Meiryo UI" panose="020B0604030504040204" pitchFamily="50" charset="-128"/>
                          <a:ea typeface="Meiryo UI" panose="020B0604030504040204" pitchFamily="50" charset="-128"/>
                        </a:rPr>
                        <a:t>必要に応じて現地立会い対応可能</a:t>
                      </a:r>
                      <a:endParaRPr kumimoji="1" lang="en-US" altLang="ja-JP" sz="1200" b="0" dirty="0">
                        <a:solidFill>
                          <a:srgbClr val="FF0000"/>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1400" b="0" dirty="0">
                        <a:solidFill>
                          <a:srgbClr val="FF0000"/>
                        </a:solidFill>
                        <a:highlight>
                          <a:srgbClr val="FFFFFF"/>
                        </a:highlight>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04757594"/>
                  </a:ext>
                </a:extLst>
              </a:tr>
              <a:tr h="1722786">
                <a:tc>
                  <a:txBody>
                    <a:bodyPr/>
                    <a:lstStyle/>
                    <a:p>
                      <a:pPr algn="ctr"/>
                      <a:r>
                        <a:rPr kumimoji="1" lang="ja-JP" altLang="en-US" sz="1400" b="0">
                          <a:solidFill>
                            <a:schemeClr val="tx1"/>
                          </a:solidFill>
                          <a:latin typeface="Meiryo UI" panose="020B0604030504040204" pitchFamily="50" charset="-128"/>
                          <a:ea typeface="Meiryo UI" panose="020B0604030504040204" pitchFamily="50" charset="-128"/>
                        </a:rPr>
                        <a:t>必要な環境・前提条件</a:t>
                      </a:r>
                      <a:endParaRPr kumimoji="1" lang="en-US" altLang="ja-JP" sz="14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rgbClr val="FF0000"/>
                          </a:solidFill>
                          <a:latin typeface="Meiryo UI" panose="020B0604030504040204" pitchFamily="50" charset="-128"/>
                          <a:ea typeface="Meiryo UI" panose="020B0604030504040204" pitchFamily="50" charset="-128"/>
                        </a:rPr>
                        <a:t>導入にあたり必要な環境、前提条件、都政現場側に必要な準備事項について記載してください。</a:t>
                      </a:r>
                      <a:endParaRPr kumimoji="1" lang="en-US" altLang="ja-JP" sz="1400" b="0" dirty="0">
                        <a:solidFill>
                          <a:srgbClr val="FF0000"/>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dirty="0">
                        <a:solidFill>
                          <a:srgbClr val="FF0000"/>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rgbClr val="FF0000"/>
                          </a:solidFill>
                          <a:latin typeface="Meiryo UI" panose="020B0604030504040204" pitchFamily="50" charset="-128"/>
                          <a:ea typeface="Meiryo UI" panose="020B0604030504040204" pitchFamily="50" charset="-128"/>
                        </a:rPr>
                        <a:t>記載例）</a:t>
                      </a:r>
                      <a:endParaRPr kumimoji="1" lang="en-US" altLang="ja-JP" sz="1200" b="0" dirty="0">
                        <a:solidFill>
                          <a:srgbClr val="FF0000"/>
                        </a:solidFill>
                        <a:latin typeface="Meiryo UI" panose="020B0604030504040204" pitchFamily="50" charset="-128"/>
                        <a:ea typeface="Meiryo UI" panose="020B0604030504040204" pitchFamily="50" charset="-128"/>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200" b="0" dirty="0">
                          <a:solidFill>
                            <a:srgbClr val="FF0000"/>
                          </a:solidFill>
                          <a:latin typeface="Meiryo UI" panose="020B0604030504040204" pitchFamily="50" charset="-128"/>
                          <a:ea typeface="Meiryo UI" panose="020B0604030504040204" pitchFamily="50" charset="-128"/>
                        </a:rPr>
                        <a:t>利用に必要な設備条件（電源・通信等）</a:t>
                      </a:r>
                      <a:endParaRPr kumimoji="1" lang="en-US" altLang="ja-JP" sz="1200" b="0" dirty="0">
                        <a:solidFill>
                          <a:srgbClr val="FF0000"/>
                        </a:solidFill>
                        <a:latin typeface="Meiryo UI" panose="020B0604030504040204" pitchFamily="50" charset="-128"/>
                        <a:ea typeface="Meiryo UI" panose="020B0604030504040204" pitchFamily="50" charset="-128"/>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200" b="0" dirty="0">
                          <a:solidFill>
                            <a:srgbClr val="FF0000"/>
                          </a:solidFill>
                          <a:latin typeface="Meiryo UI" panose="020B0604030504040204" pitchFamily="50" charset="-128"/>
                          <a:ea typeface="Meiryo UI" panose="020B0604030504040204" pitchFamily="50" charset="-128"/>
                        </a:rPr>
                        <a:t>搬入経路・設置条件の事前確認が必要</a:t>
                      </a:r>
                      <a:endParaRPr kumimoji="1" lang="en-US" altLang="ja-JP" sz="1200" b="0" dirty="0">
                        <a:solidFill>
                          <a:srgbClr val="FF0000"/>
                        </a:solidFill>
                        <a:latin typeface="Meiryo UI" panose="020B0604030504040204" pitchFamily="50" charset="-128"/>
                        <a:ea typeface="Meiryo UI" panose="020B0604030504040204" pitchFamily="50" charset="-128"/>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200" b="0" dirty="0">
                          <a:solidFill>
                            <a:srgbClr val="FF0000"/>
                          </a:solidFill>
                          <a:latin typeface="Meiryo UI" panose="020B0604030504040204" pitchFamily="50" charset="-128"/>
                          <a:ea typeface="Meiryo UI" panose="020B0604030504040204" pitchFamily="50" charset="-128"/>
                        </a:rPr>
                        <a:t>現場担当者との事前打合せが必要</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200" b="0" dirty="0">
                          <a:solidFill>
                            <a:srgbClr val="FF0000"/>
                          </a:solidFill>
                          <a:latin typeface="Meiryo UI" panose="020B0604030504040204" pitchFamily="50" charset="-128"/>
                          <a:ea typeface="Meiryo UI" panose="020B0604030504040204" pitchFamily="50" charset="-128"/>
                        </a:rPr>
                        <a:t>大規模改修不要（必要な場合は明記）</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ja-JP" altLang="en-US" sz="1400" b="0" dirty="0">
                        <a:solidFill>
                          <a:srgbClr val="FF0000"/>
                        </a:solidFill>
                        <a:highlight>
                          <a:srgbClr val="FFFFFF"/>
                        </a:highlight>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78411521"/>
                  </a:ext>
                </a:extLst>
              </a:tr>
              <a:tr h="1954700">
                <a:tc>
                  <a:txBody>
                    <a:bodyPr/>
                    <a:lstStyle/>
                    <a:p>
                      <a:pPr algn="ctr"/>
                      <a:r>
                        <a:rPr kumimoji="1" lang="ja-JP" altLang="en-US" sz="1400">
                          <a:latin typeface="Meiryo UI" panose="020B0604030504040204" pitchFamily="50" charset="-128"/>
                          <a:ea typeface="Meiryo UI" panose="020B0604030504040204" pitchFamily="50" charset="-128"/>
                          <a:cs typeface="Arial" panose="020B0604020202020204" pitchFamily="34" charset="0"/>
                        </a:rPr>
                        <a:t>運用・支援体制／費用</a:t>
                      </a:r>
                      <a:endParaRPr kumimoji="1" lang="ja-JP" altLang="en-US" sz="14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rgbClr val="FF0000"/>
                          </a:solidFill>
                          <a:latin typeface="Meiryo UI" panose="020B0604030504040204" pitchFamily="50" charset="-128"/>
                          <a:ea typeface="Meiryo UI" panose="020B0604030504040204" pitchFamily="50" charset="-128"/>
                        </a:rPr>
                        <a:t>保守・問い合わせ対応体制、継続提供体制、費用体系（初期費用・月額費用・追加費用等）について記載してください。</a:t>
                      </a:r>
                      <a:endParaRPr kumimoji="1" lang="en-US" altLang="ja-JP" sz="1400" b="0" dirty="0">
                        <a:solidFill>
                          <a:srgbClr val="FF0000"/>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400" b="0" dirty="0">
                        <a:solidFill>
                          <a:srgbClr val="FF0000"/>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rgbClr val="FF0000"/>
                          </a:solidFill>
                          <a:latin typeface="Meiryo UI" panose="020B0604030504040204" pitchFamily="50" charset="-128"/>
                          <a:ea typeface="Meiryo UI" panose="020B0604030504040204" pitchFamily="50" charset="-128"/>
                        </a:rPr>
                        <a:t>記載例）</a:t>
                      </a:r>
                      <a:endParaRPr kumimoji="1" lang="en-US" altLang="ja-JP" sz="1200" b="0" dirty="0">
                        <a:solidFill>
                          <a:srgbClr val="FF0000"/>
                        </a:solidFill>
                        <a:latin typeface="Meiryo UI" panose="020B0604030504040204" pitchFamily="50" charset="-128"/>
                        <a:ea typeface="Meiryo UI" panose="020B0604030504040204" pitchFamily="50" charset="-128"/>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200" b="0" dirty="0">
                          <a:solidFill>
                            <a:srgbClr val="FF0000"/>
                          </a:solidFill>
                          <a:highlight>
                            <a:srgbClr val="FFFFFF"/>
                          </a:highlight>
                          <a:latin typeface="Meiryo UI" panose="020B0604030504040204" pitchFamily="50" charset="-128"/>
                          <a:ea typeface="Meiryo UI" panose="020B0604030504040204" pitchFamily="50" charset="-128"/>
                        </a:rPr>
                        <a:t>平日〇時</a:t>
                      </a:r>
                      <a:r>
                        <a:rPr kumimoji="1" lang="en-US" altLang="ja-JP" sz="1200" b="0" dirty="0">
                          <a:solidFill>
                            <a:srgbClr val="FF0000"/>
                          </a:solidFill>
                          <a:highlight>
                            <a:srgbClr val="FFFFFF"/>
                          </a:highlight>
                          <a:latin typeface="Meiryo UI" panose="020B0604030504040204" pitchFamily="50" charset="-128"/>
                          <a:ea typeface="Meiryo UI" panose="020B0604030504040204" pitchFamily="50" charset="-128"/>
                        </a:rPr>
                        <a:t>〜</a:t>
                      </a:r>
                      <a:r>
                        <a:rPr kumimoji="1" lang="ja-JP" altLang="en-US" sz="1200" b="0" dirty="0">
                          <a:solidFill>
                            <a:srgbClr val="FF0000"/>
                          </a:solidFill>
                          <a:highlight>
                            <a:srgbClr val="FFFFFF"/>
                          </a:highlight>
                          <a:latin typeface="Meiryo UI" panose="020B0604030504040204" pitchFamily="50" charset="-128"/>
                          <a:ea typeface="Meiryo UI" panose="020B0604030504040204" pitchFamily="50" charset="-128"/>
                        </a:rPr>
                        <a:t>〇時の問い合わせ対応</a:t>
                      </a:r>
                      <a:endParaRPr kumimoji="1" lang="en-US" altLang="ja-JP" sz="1200" b="0" dirty="0">
                        <a:solidFill>
                          <a:srgbClr val="FF0000"/>
                        </a:solidFill>
                        <a:highlight>
                          <a:srgbClr val="FFFFFF"/>
                        </a:highlight>
                        <a:latin typeface="Meiryo UI" panose="020B0604030504040204" pitchFamily="50" charset="-128"/>
                        <a:ea typeface="Meiryo UI" panose="020B0604030504040204" pitchFamily="50" charset="-128"/>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200" b="0" dirty="0">
                          <a:solidFill>
                            <a:srgbClr val="FF0000"/>
                          </a:solidFill>
                          <a:highlight>
                            <a:srgbClr val="FFFFFF"/>
                          </a:highlight>
                          <a:latin typeface="Meiryo UI" panose="020B0604030504040204" pitchFamily="50" charset="-128"/>
                          <a:ea typeface="Meiryo UI" panose="020B0604030504040204" pitchFamily="50" charset="-128"/>
                        </a:rPr>
                        <a:t>専用窓口／メール／電話サポートあり</a:t>
                      </a:r>
                      <a:endParaRPr kumimoji="1" lang="en-US" altLang="ja-JP" sz="1200" b="0" dirty="0">
                        <a:solidFill>
                          <a:srgbClr val="FF0000"/>
                        </a:solidFill>
                        <a:highlight>
                          <a:srgbClr val="FFFFFF"/>
                        </a:highlight>
                        <a:latin typeface="Meiryo UI" panose="020B0604030504040204" pitchFamily="50" charset="-128"/>
                        <a:ea typeface="Meiryo UI" panose="020B0604030504040204" pitchFamily="50" charset="-128"/>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200" b="0" dirty="0">
                          <a:solidFill>
                            <a:srgbClr val="FF0000"/>
                          </a:solidFill>
                          <a:highlight>
                            <a:srgbClr val="FFFFFF"/>
                          </a:highlight>
                          <a:latin typeface="Meiryo UI" panose="020B0604030504040204" pitchFamily="50" charset="-128"/>
                          <a:ea typeface="Meiryo UI" panose="020B0604030504040204" pitchFamily="50" charset="-128"/>
                        </a:rPr>
                        <a:t>障害発生時の対応フローあり</a:t>
                      </a:r>
                      <a:endParaRPr kumimoji="1" lang="en-US" altLang="ja-JP" sz="1200" b="0" dirty="0">
                        <a:solidFill>
                          <a:srgbClr val="FF0000"/>
                        </a:solidFill>
                        <a:highlight>
                          <a:srgbClr val="FFFFFF"/>
                        </a:highlight>
                        <a:latin typeface="Meiryo UI" panose="020B0604030504040204" pitchFamily="50" charset="-128"/>
                        <a:ea typeface="Meiryo UI" panose="020B0604030504040204" pitchFamily="50" charset="-128"/>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200" b="0" dirty="0">
                          <a:solidFill>
                            <a:srgbClr val="FF0000"/>
                          </a:solidFill>
                          <a:highlight>
                            <a:srgbClr val="FFFFFF"/>
                          </a:highlight>
                          <a:latin typeface="Meiryo UI" panose="020B0604030504040204" pitchFamily="50" charset="-128"/>
                          <a:ea typeface="Meiryo UI" panose="020B0604030504040204" pitchFamily="50" charset="-128"/>
                        </a:rPr>
                        <a:t>継続提供のための体制を整備</a:t>
                      </a:r>
                      <a:endParaRPr kumimoji="1" lang="en-US" altLang="ja-JP" sz="1200" b="0" dirty="0">
                        <a:solidFill>
                          <a:srgbClr val="FF0000"/>
                        </a:solidFill>
                        <a:highlight>
                          <a:srgbClr val="FFFFFF"/>
                        </a:highlight>
                        <a:latin typeface="Meiryo UI" panose="020B0604030504040204" pitchFamily="50" charset="-128"/>
                        <a:ea typeface="Meiryo UI" panose="020B0604030504040204" pitchFamily="50" charset="-128"/>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200" b="0" dirty="0">
                          <a:solidFill>
                            <a:srgbClr val="FF0000"/>
                          </a:solidFill>
                          <a:highlight>
                            <a:srgbClr val="FFFFFF"/>
                          </a:highlight>
                          <a:latin typeface="Meiryo UI" panose="020B0604030504040204" pitchFamily="50" charset="-128"/>
                          <a:ea typeface="Meiryo UI" panose="020B0604030504040204" pitchFamily="50" charset="-128"/>
                        </a:rPr>
                        <a:t>初期費用：〇円、月額利用料：〇円</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00116401"/>
                  </a:ext>
                </a:extLst>
              </a:tr>
            </a:tbl>
          </a:graphicData>
        </a:graphic>
      </p:graphicFrame>
      <p:sp>
        <p:nvSpPr>
          <p:cNvPr id="10" name="タイトル 9">
            <a:extLst>
              <a:ext uri="{FF2B5EF4-FFF2-40B4-BE49-F238E27FC236}">
                <a16:creationId xmlns:a16="http://schemas.microsoft.com/office/drawing/2014/main" id="{F730EB81-C119-CA4F-4EC1-230E01DB2F18}"/>
              </a:ext>
            </a:extLst>
          </p:cNvPr>
          <p:cNvSpPr>
            <a:spLocks noGrp="1"/>
          </p:cNvSpPr>
          <p:nvPr>
            <p:ph type="title"/>
          </p:nvPr>
        </p:nvSpPr>
        <p:spPr>
          <a:xfrm>
            <a:off x="0" y="1"/>
            <a:ext cx="8543925" cy="56206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p>
            <a:r>
              <a:rPr lang="ja-JP" altLang="en-US" sz="2000" b="1" dirty="0">
                <a:latin typeface="Meiryo UI" panose="020B0604030504040204" pitchFamily="34" charset="-128"/>
                <a:ea typeface="Meiryo UI" panose="020B0604030504040204" pitchFamily="34" charset="-128"/>
              </a:rPr>
              <a:t>プロダクト・サービスの内容</a:t>
            </a:r>
            <a:r>
              <a:rPr lang="ja-JP" altLang="en-US" sz="2000" dirty="0">
                <a:latin typeface="Meiryo UI" panose="020B0604030504040204" pitchFamily="34" charset="-128"/>
                <a:ea typeface="Meiryo UI" panose="020B0604030504040204" pitchFamily="34" charset="-128"/>
              </a:rPr>
              <a:t>（</a:t>
            </a:r>
            <a:r>
              <a:rPr lang="en-US" altLang="ja-JP" sz="2000" dirty="0">
                <a:latin typeface="Meiryo UI" panose="020B0604030504040204" pitchFamily="34" charset="-128"/>
                <a:ea typeface="Meiryo UI" panose="020B0604030504040204" pitchFamily="34" charset="-128"/>
              </a:rPr>
              <a:t>2/2</a:t>
            </a:r>
            <a:r>
              <a:rPr lang="ja-JP" altLang="en-US" sz="2000" dirty="0">
                <a:latin typeface="Meiryo UI" panose="020B0604030504040204" pitchFamily="34" charset="-128"/>
                <a:ea typeface="Meiryo UI" panose="020B0604030504040204" pitchFamily="34" charset="-128"/>
              </a:rPr>
              <a:t>）</a:t>
            </a:r>
            <a:endParaRPr lang="ja-JP" altLang="en-US" sz="2000" b="1" dirty="0">
              <a:latin typeface="Meiryo UI" panose="020B0604030504040204" pitchFamily="34" charset="-128"/>
              <a:ea typeface="Meiryo UI" panose="020B0604030504040204" pitchFamily="34" charset="-128"/>
            </a:endParaRPr>
          </a:p>
        </p:txBody>
      </p:sp>
      <p:sp>
        <p:nvSpPr>
          <p:cNvPr id="5" name="スライド番号プレースホルダー 4">
            <a:extLst>
              <a:ext uri="{FF2B5EF4-FFF2-40B4-BE49-F238E27FC236}">
                <a16:creationId xmlns:a16="http://schemas.microsoft.com/office/drawing/2014/main" id="{F273E7FA-D4A6-C93D-66EB-101704DB6C6E}"/>
              </a:ext>
            </a:extLst>
          </p:cNvPr>
          <p:cNvSpPr>
            <a:spLocks noGrp="1"/>
          </p:cNvSpPr>
          <p:nvPr>
            <p:ph type="sldNum" sz="quarter" idx="12"/>
          </p:nvPr>
        </p:nvSpPr>
        <p:spPr/>
        <p:txBody>
          <a:bodyPr/>
          <a:lstStyle/>
          <a:p>
            <a:pPr>
              <a:defRPr/>
            </a:pPr>
            <a:fld id="{96BA3565-E867-44AF-9D39-29D41BFB608A}" type="slidenum">
              <a:rPr lang="ja-JP" altLang="en-US" smtClean="0"/>
              <a:pPr>
                <a:defRPr/>
              </a:pPr>
              <a:t>7</a:t>
            </a:fld>
            <a:endParaRPr lang="ja-JP" altLang="en-US"/>
          </a:p>
        </p:txBody>
      </p:sp>
    </p:spTree>
    <p:extLst>
      <p:ext uri="{BB962C8B-B14F-4D97-AF65-F5344CB8AC3E}">
        <p14:creationId xmlns:p14="http://schemas.microsoft.com/office/powerpoint/2010/main" val="41623594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タイトル 9">
            <a:extLst>
              <a:ext uri="{FF2B5EF4-FFF2-40B4-BE49-F238E27FC236}">
                <a16:creationId xmlns:a16="http://schemas.microsoft.com/office/drawing/2014/main" id="{D066B3B8-E68B-4F2D-B692-362DCA06D0AC}"/>
              </a:ext>
            </a:extLst>
          </p:cNvPr>
          <p:cNvSpPr>
            <a:spLocks noGrp="1"/>
          </p:cNvSpPr>
          <p:nvPr>
            <p:ph type="title"/>
          </p:nvPr>
        </p:nvSpPr>
        <p:spPr>
          <a:xfrm>
            <a:off x="0" y="1"/>
            <a:ext cx="8543925" cy="56206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p>
            <a:r>
              <a:rPr lang="ja-JP" altLang="en-US" sz="2000" b="1" dirty="0">
                <a:latin typeface="Meiryo UI" panose="020B0604030504040204" pitchFamily="50" charset="-128"/>
                <a:ea typeface="Meiryo UI" panose="020B0604030504040204" pitchFamily="50" charset="-128"/>
              </a:rPr>
              <a:t>プロダクト・サービス</a:t>
            </a:r>
            <a:r>
              <a:rPr lang="ja-JP" altLang="en-US" sz="2000" dirty="0">
                <a:latin typeface="Meiryo UI" panose="020B0604030504040204" pitchFamily="50" charset="-128"/>
                <a:ea typeface="Meiryo UI" panose="020B0604030504040204" pitchFamily="50" charset="-128"/>
              </a:rPr>
              <a:t>の新規性・独自性／有用性・市場性</a:t>
            </a:r>
          </a:p>
        </p:txBody>
      </p:sp>
      <p:sp>
        <p:nvSpPr>
          <p:cNvPr id="6" name="コンテンツ プレースホルダー 2">
            <a:extLst>
              <a:ext uri="{FF2B5EF4-FFF2-40B4-BE49-F238E27FC236}">
                <a16:creationId xmlns:a16="http://schemas.microsoft.com/office/drawing/2014/main" id="{35A5D32D-DBA4-8B12-E833-03A104604837}"/>
              </a:ext>
            </a:extLst>
          </p:cNvPr>
          <p:cNvSpPr txBox="1">
            <a:spLocks/>
          </p:cNvSpPr>
          <p:nvPr/>
        </p:nvSpPr>
        <p:spPr bwMode="auto">
          <a:xfrm>
            <a:off x="392057" y="513435"/>
            <a:ext cx="9121886" cy="7059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nSpc>
                <a:spcPct val="90000"/>
              </a:lnSpc>
              <a:spcBef>
                <a:spcPts val="1000"/>
              </a:spcBef>
              <a:buFont typeface="Arial" panose="020B0604020202020204" pitchFamily="34" charset="0"/>
              <a:buChar char="•"/>
              <a:defRPr kumimoji="1" sz="1800">
                <a:solidFill>
                  <a:srgbClr val="FF0000"/>
                </a:solidFill>
                <a:latin typeface="+mn-lt"/>
              </a:defRPr>
            </a:lvl1pPr>
            <a:lvl2pPr marL="685800" indent="-228600">
              <a:lnSpc>
                <a:spcPct val="90000"/>
              </a:lnSpc>
              <a:spcBef>
                <a:spcPts val="500"/>
              </a:spcBef>
              <a:buFont typeface="Arial" panose="020B0604020202020204" pitchFamily="34" charset="0"/>
              <a:buChar char="•"/>
              <a:defRPr kumimoji="1" sz="2400">
                <a:latin typeface="+mn-lt"/>
              </a:defRPr>
            </a:lvl2pPr>
            <a:lvl3pPr marL="1143000" indent="-228600">
              <a:lnSpc>
                <a:spcPct val="90000"/>
              </a:lnSpc>
              <a:spcBef>
                <a:spcPts val="500"/>
              </a:spcBef>
              <a:buFont typeface="Arial" panose="020B0604020202020204" pitchFamily="34" charset="0"/>
              <a:buChar char="•"/>
              <a:defRPr kumimoji="1" sz="2000">
                <a:latin typeface="+mn-lt"/>
              </a:defRPr>
            </a:lvl3pPr>
            <a:lvl4pPr marL="1600200" indent="-228600">
              <a:lnSpc>
                <a:spcPct val="90000"/>
              </a:lnSpc>
              <a:spcBef>
                <a:spcPts val="500"/>
              </a:spcBef>
              <a:buFont typeface="Arial" panose="020B0604020202020204" pitchFamily="34" charset="0"/>
              <a:buChar char="•"/>
              <a:defRPr kumimoji="1">
                <a:latin typeface="+mn-lt"/>
              </a:defRPr>
            </a:lvl4pPr>
            <a:lvl5pPr marL="2057400" indent="-228600">
              <a:lnSpc>
                <a:spcPct val="90000"/>
              </a:lnSpc>
              <a:spcBef>
                <a:spcPts val="500"/>
              </a:spcBef>
              <a:buFont typeface="Arial" panose="020B0604020202020204" pitchFamily="34" charset="0"/>
              <a:buChar char="•"/>
              <a:defRPr kumimoji="1">
                <a:latin typeface="+mn-lt"/>
              </a:defRPr>
            </a:lvl5pPr>
            <a:lvl6pPr marL="2514600" indent="-228600">
              <a:lnSpc>
                <a:spcPct val="90000"/>
              </a:lnSpc>
              <a:spcBef>
                <a:spcPts val="500"/>
              </a:spcBef>
              <a:buFont typeface="Arial" panose="020B0604020202020204" pitchFamily="34" charset="0"/>
              <a:buChar char="•"/>
              <a:defRPr kumimoji="1" sz="1800">
                <a:latin typeface="+mn-lt"/>
              </a:defRPr>
            </a:lvl6pPr>
            <a:lvl7pPr marL="2971800" indent="-228600">
              <a:lnSpc>
                <a:spcPct val="90000"/>
              </a:lnSpc>
              <a:spcBef>
                <a:spcPts val="500"/>
              </a:spcBef>
              <a:buFont typeface="Arial" panose="020B0604020202020204" pitchFamily="34" charset="0"/>
              <a:buChar char="•"/>
              <a:defRPr kumimoji="1" sz="1800">
                <a:latin typeface="+mn-lt"/>
              </a:defRPr>
            </a:lvl7pPr>
            <a:lvl8pPr marL="3429000" indent="-228600">
              <a:lnSpc>
                <a:spcPct val="90000"/>
              </a:lnSpc>
              <a:spcBef>
                <a:spcPts val="500"/>
              </a:spcBef>
              <a:buFont typeface="Arial" panose="020B0604020202020204" pitchFamily="34" charset="0"/>
              <a:buChar char="•"/>
              <a:defRPr kumimoji="1" sz="1800">
                <a:latin typeface="+mn-lt"/>
              </a:defRPr>
            </a:lvl8pPr>
            <a:lvl9pPr marL="3886200" indent="-228600">
              <a:lnSpc>
                <a:spcPct val="90000"/>
              </a:lnSpc>
              <a:spcBef>
                <a:spcPts val="500"/>
              </a:spcBef>
              <a:buFont typeface="Arial" panose="020B0604020202020204" pitchFamily="34" charset="0"/>
              <a:buChar char="•"/>
              <a:defRPr kumimoji="1" sz="1800">
                <a:latin typeface="+mn-lt"/>
              </a:defRPr>
            </a:lvl9pPr>
          </a:lstStyle>
          <a:p>
            <a:pPr marL="0" indent="0">
              <a:lnSpc>
                <a:spcPct val="100000"/>
              </a:lnSpc>
              <a:spcBef>
                <a:spcPts val="600"/>
              </a:spcBef>
              <a:buNone/>
            </a:pPr>
            <a:r>
              <a:rPr lang="ja-JP" altLang="en-US" sz="1400" dirty="0">
                <a:latin typeface="Meiryo UI" panose="020B0604030504040204" pitchFamily="50" charset="-128"/>
                <a:ea typeface="Meiryo UI" panose="020B0604030504040204" pitchFamily="50" charset="-128"/>
              </a:rPr>
              <a:t>貴社のサービス・プロダクトの新規性・独自性・有用性・市場性について、他社比較や導入効果も踏まえて記載してください。</a:t>
            </a:r>
            <a:endParaRPr lang="en-US" altLang="ja-JP" sz="1400" dirty="0">
              <a:latin typeface="Meiryo UI" panose="020B0604030504040204" pitchFamily="50" charset="-128"/>
              <a:ea typeface="Meiryo UI" panose="020B0604030504040204" pitchFamily="50" charset="-128"/>
            </a:endParaRPr>
          </a:p>
        </p:txBody>
      </p:sp>
      <p:graphicFrame>
        <p:nvGraphicFramePr>
          <p:cNvPr id="22" name="表 7">
            <a:extLst>
              <a:ext uri="{FF2B5EF4-FFF2-40B4-BE49-F238E27FC236}">
                <a16:creationId xmlns:a16="http://schemas.microsoft.com/office/drawing/2014/main" id="{142D1766-10FF-B52E-A2BD-8DDD11396E73}"/>
              </a:ext>
            </a:extLst>
          </p:cNvPr>
          <p:cNvGraphicFramePr>
            <a:graphicFrameLocks noGrp="1"/>
          </p:cNvGraphicFramePr>
          <p:nvPr>
            <p:extLst>
              <p:ext uri="{D42A27DB-BD31-4B8C-83A1-F6EECF244321}">
                <p14:modId xmlns:p14="http://schemas.microsoft.com/office/powerpoint/2010/main" val="2517932241"/>
              </p:ext>
            </p:extLst>
          </p:nvPr>
        </p:nvGraphicFramePr>
        <p:xfrm>
          <a:off x="392057" y="906154"/>
          <a:ext cx="9121887" cy="5681848"/>
        </p:xfrm>
        <a:graphic>
          <a:graphicData uri="http://schemas.openxmlformats.org/drawingml/2006/table">
            <a:tbl>
              <a:tblPr firstRow="1" bandRow="1">
                <a:tableStyleId>{5C22544A-7EE6-4342-B048-85BDC9FD1C3A}</a:tableStyleId>
              </a:tblPr>
              <a:tblGrid>
                <a:gridCol w="1397284">
                  <a:extLst>
                    <a:ext uri="{9D8B030D-6E8A-4147-A177-3AD203B41FA5}">
                      <a16:colId xmlns:a16="http://schemas.microsoft.com/office/drawing/2014/main" val="1394533936"/>
                    </a:ext>
                  </a:extLst>
                </a:gridCol>
                <a:gridCol w="7724603">
                  <a:extLst>
                    <a:ext uri="{9D8B030D-6E8A-4147-A177-3AD203B41FA5}">
                      <a16:colId xmlns:a16="http://schemas.microsoft.com/office/drawing/2014/main" val="23938948"/>
                    </a:ext>
                  </a:extLst>
                </a:gridCol>
              </a:tblGrid>
              <a:tr h="1420462">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新規性</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200" b="0" dirty="0">
                          <a:solidFill>
                            <a:srgbClr val="FF0000"/>
                          </a:solidFill>
                          <a:latin typeface="Meiryo UI" panose="020B0604030504040204" pitchFamily="50" charset="-128"/>
                          <a:ea typeface="Meiryo UI" panose="020B0604030504040204" pitchFamily="50" charset="-128"/>
                        </a:rPr>
                        <a:t>従来手法・既存製品と比較した際の新しさや、新たに実現できる点を記載してください。</a:t>
                      </a:r>
                      <a:endParaRPr kumimoji="1" lang="en-US" altLang="ja-JP" sz="1200" b="0" dirty="0">
                        <a:solidFill>
                          <a:srgbClr val="FF0000"/>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1200" b="0" dirty="0">
                        <a:solidFill>
                          <a:srgbClr val="FF0000"/>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200" b="0" dirty="0">
                          <a:solidFill>
                            <a:srgbClr val="FF0000"/>
                          </a:solidFill>
                          <a:latin typeface="Meiryo UI" panose="020B0604030504040204" pitchFamily="50" charset="-128"/>
                          <a:ea typeface="Meiryo UI" panose="020B0604030504040204" pitchFamily="50" charset="-128"/>
                        </a:rPr>
                        <a:t>記載例）</a:t>
                      </a:r>
                      <a:endParaRPr kumimoji="1" lang="en-US" altLang="ja-JP" sz="1200" b="0" dirty="0">
                        <a:solidFill>
                          <a:srgbClr val="FF0000"/>
                        </a:solidFill>
                        <a:latin typeface="Meiryo UI" panose="020B0604030504040204" pitchFamily="50" charset="-128"/>
                        <a:ea typeface="Meiryo UI" panose="020B0604030504040204" pitchFamily="50" charset="-128"/>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200" b="0" dirty="0">
                          <a:solidFill>
                            <a:srgbClr val="FF0000"/>
                          </a:solidFill>
                          <a:latin typeface="Meiryo UI" panose="020B0604030504040204" pitchFamily="50" charset="-128"/>
                          <a:ea typeface="Meiryo UI" panose="020B0604030504040204" pitchFamily="50" charset="-128"/>
                        </a:rPr>
                        <a:t>当社の</a:t>
                      </a:r>
                      <a:r>
                        <a:rPr kumimoji="1" lang="en-US" altLang="ja-JP" sz="1200" b="0" dirty="0">
                          <a:solidFill>
                            <a:srgbClr val="FF0000"/>
                          </a:solidFill>
                          <a:latin typeface="Meiryo UI" panose="020B0604030504040204" pitchFamily="50" charset="-128"/>
                          <a:ea typeface="Meiryo UI" panose="020B0604030504040204" pitchFamily="50" charset="-128"/>
                        </a:rPr>
                        <a:t>XXX</a:t>
                      </a:r>
                      <a:r>
                        <a:rPr kumimoji="1" lang="ja-JP" altLang="en-US" sz="1200" b="0" dirty="0">
                          <a:solidFill>
                            <a:srgbClr val="FF0000"/>
                          </a:solidFill>
                          <a:latin typeface="Meiryo UI" panose="020B0604030504040204" pitchFamily="50" charset="-128"/>
                          <a:ea typeface="Meiryo UI" panose="020B0604030504040204" pitchFamily="50" charset="-128"/>
                        </a:rPr>
                        <a:t>は、従来の</a:t>
                      </a:r>
                      <a:r>
                        <a:rPr kumimoji="1" lang="en-US" altLang="ja-JP" sz="1200" b="0" dirty="0">
                          <a:solidFill>
                            <a:srgbClr val="FF0000"/>
                          </a:solidFill>
                          <a:latin typeface="Meiryo UI" panose="020B0604030504040204" pitchFamily="50" charset="-128"/>
                          <a:ea typeface="Meiryo UI" panose="020B0604030504040204" pitchFamily="50" charset="-128"/>
                        </a:rPr>
                        <a:t>XXX</a:t>
                      </a:r>
                      <a:r>
                        <a:rPr kumimoji="1" lang="ja-JP" altLang="en-US" sz="1200" b="0" dirty="0">
                          <a:solidFill>
                            <a:srgbClr val="FF0000"/>
                          </a:solidFill>
                          <a:latin typeface="Meiryo UI" panose="020B0604030504040204" pitchFamily="50" charset="-128"/>
                          <a:ea typeface="Meiryo UI" panose="020B0604030504040204" pitchFamily="50" charset="-128"/>
                        </a:rPr>
                        <a:t>では対応が難しかった</a:t>
                      </a:r>
                      <a:r>
                        <a:rPr kumimoji="1" lang="en-US" altLang="ja-JP" sz="1200" b="0" dirty="0">
                          <a:solidFill>
                            <a:srgbClr val="FF0000"/>
                          </a:solidFill>
                          <a:latin typeface="Meiryo UI" panose="020B0604030504040204" pitchFamily="50" charset="-128"/>
                          <a:ea typeface="Meiryo UI" panose="020B0604030504040204" pitchFamily="50" charset="-128"/>
                        </a:rPr>
                        <a:t>XXX</a:t>
                      </a:r>
                      <a:r>
                        <a:rPr kumimoji="1" lang="ja-JP" altLang="en-US" sz="1200" b="0" dirty="0">
                          <a:solidFill>
                            <a:srgbClr val="FF0000"/>
                          </a:solidFill>
                          <a:latin typeface="Meiryo UI" panose="020B0604030504040204" pitchFamily="50" charset="-128"/>
                          <a:ea typeface="Meiryo UI" panose="020B0604030504040204" pitchFamily="50" charset="-128"/>
                        </a:rPr>
                        <a:t>を実現する新たな技術・仕組みを採用しています。</a:t>
                      </a:r>
                      <a:endParaRPr kumimoji="1" lang="en-US" altLang="ja-JP" sz="1200" b="0" dirty="0">
                        <a:solidFill>
                          <a:srgbClr val="FF0000"/>
                        </a:solidFill>
                        <a:latin typeface="Meiryo UI" panose="020B0604030504040204" pitchFamily="50" charset="-128"/>
                        <a:ea typeface="Meiryo UI" panose="020B0604030504040204" pitchFamily="50" charset="-128"/>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200" b="0" dirty="0">
                          <a:solidFill>
                            <a:srgbClr val="FF0000"/>
                          </a:solidFill>
                          <a:latin typeface="Meiryo UI" panose="020B0604030504040204" pitchFamily="50" charset="-128"/>
                          <a:ea typeface="Meiryo UI" panose="020B0604030504040204" pitchFamily="50" charset="-128"/>
                        </a:rPr>
                        <a:t>類似製品では</a:t>
                      </a:r>
                      <a:r>
                        <a:rPr kumimoji="1" lang="en-US" altLang="ja-JP" sz="1200" b="0" dirty="0">
                          <a:solidFill>
                            <a:srgbClr val="FF0000"/>
                          </a:solidFill>
                          <a:latin typeface="Meiryo UI" panose="020B0604030504040204" pitchFamily="50" charset="-128"/>
                          <a:ea typeface="Meiryo UI" panose="020B0604030504040204" pitchFamily="50" charset="-128"/>
                        </a:rPr>
                        <a:t>XXX</a:t>
                      </a:r>
                      <a:r>
                        <a:rPr kumimoji="1" lang="ja-JP" altLang="en-US" sz="1200" b="0" dirty="0">
                          <a:solidFill>
                            <a:srgbClr val="FF0000"/>
                          </a:solidFill>
                          <a:latin typeface="Meiryo UI" panose="020B0604030504040204" pitchFamily="50" charset="-128"/>
                          <a:ea typeface="Meiryo UI" panose="020B0604030504040204" pitchFamily="50" charset="-128"/>
                        </a:rPr>
                        <a:t>が一般的ですが、当社製品は</a:t>
                      </a:r>
                      <a:r>
                        <a:rPr kumimoji="1" lang="en-US" altLang="ja-JP" sz="1200" b="0" dirty="0">
                          <a:solidFill>
                            <a:srgbClr val="FF0000"/>
                          </a:solidFill>
                          <a:latin typeface="Meiryo UI" panose="020B0604030504040204" pitchFamily="50" charset="-128"/>
                          <a:ea typeface="Meiryo UI" panose="020B0604030504040204" pitchFamily="50" charset="-128"/>
                        </a:rPr>
                        <a:t>XXX</a:t>
                      </a:r>
                      <a:r>
                        <a:rPr kumimoji="1" lang="ja-JP" altLang="en-US" sz="1200" b="0" dirty="0">
                          <a:solidFill>
                            <a:srgbClr val="FF0000"/>
                          </a:solidFill>
                          <a:latin typeface="Meiryo UI" panose="020B0604030504040204" pitchFamily="50" charset="-128"/>
                          <a:ea typeface="Meiryo UI" panose="020B0604030504040204" pitchFamily="50" charset="-128"/>
                        </a:rPr>
                        <a:t>により、</a:t>
                      </a:r>
                      <a:r>
                        <a:rPr kumimoji="1" lang="en-US" altLang="ja-JP" sz="1200" b="0" dirty="0">
                          <a:solidFill>
                            <a:srgbClr val="FF0000"/>
                          </a:solidFill>
                          <a:latin typeface="Meiryo UI" panose="020B0604030504040204" pitchFamily="50" charset="-128"/>
                          <a:ea typeface="Meiryo UI" panose="020B0604030504040204" pitchFamily="50" charset="-128"/>
                        </a:rPr>
                        <a:t>XXX</a:t>
                      </a:r>
                      <a:r>
                        <a:rPr kumimoji="1" lang="ja-JP" altLang="en-US" sz="1200" b="0" dirty="0">
                          <a:solidFill>
                            <a:srgbClr val="FF0000"/>
                          </a:solidFill>
                          <a:latin typeface="Meiryo UI" panose="020B0604030504040204" pitchFamily="50" charset="-128"/>
                          <a:ea typeface="Meiryo UI" panose="020B0604030504040204" pitchFamily="50" charset="-128"/>
                        </a:rPr>
                        <a:t>を可能にしています。</a:t>
                      </a:r>
                      <a:endParaRPr kumimoji="1" lang="en-US" altLang="ja-JP" sz="1200" b="0" dirty="0">
                        <a:solidFill>
                          <a:srgbClr val="FF0000"/>
                        </a:solidFill>
                        <a:latin typeface="Meiryo UI" panose="020B0604030504040204" pitchFamily="50" charset="-128"/>
                        <a:ea typeface="Meiryo UI" panose="020B0604030504040204" pitchFamily="50" charset="-128"/>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200" b="0" dirty="0">
                          <a:solidFill>
                            <a:srgbClr val="FF0000"/>
                          </a:solidFill>
                          <a:latin typeface="Meiryo UI" panose="020B0604030504040204" pitchFamily="50" charset="-128"/>
                          <a:ea typeface="Meiryo UI" panose="020B0604030504040204" pitchFamily="50" charset="-128"/>
                        </a:rPr>
                        <a:t>利用者は、従来よりも</a:t>
                      </a:r>
                      <a:r>
                        <a:rPr kumimoji="1" lang="en-US" altLang="ja-JP" sz="1200" b="0" dirty="0">
                          <a:solidFill>
                            <a:srgbClr val="FF0000"/>
                          </a:solidFill>
                          <a:latin typeface="Meiryo UI" panose="020B0604030504040204" pitchFamily="50" charset="-128"/>
                          <a:ea typeface="Meiryo UI" panose="020B0604030504040204" pitchFamily="50" charset="-128"/>
                        </a:rPr>
                        <a:t>XXX</a:t>
                      </a:r>
                      <a:r>
                        <a:rPr kumimoji="1" lang="ja-JP" altLang="en-US" sz="1200" b="0" dirty="0">
                          <a:solidFill>
                            <a:srgbClr val="FF0000"/>
                          </a:solidFill>
                          <a:latin typeface="Meiryo UI" panose="020B0604030504040204" pitchFamily="50" charset="-128"/>
                          <a:ea typeface="Meiryo UI" panose="020B0604030504040204" pitchFamily="50" charset="-128"/>
                        </a:rPr>
                        <a:t>（例：迅速・安全・快適）な体験を得ることができます。</a:t>
                      </a:r>
                      <a:endParaRPr kumimoji="1" lang="en-US" altLang="ja-JP" sz="1200" b="0" dirty="0">
                        <a:solidFill>
                          <a:srgbClr val="FF0000"/>
                        </a:solidFill>
                        <a:latin typeface="Meiryo UI" panose="020B0604030504040204" pitchFamily="50" charset="-128"/>
                        <a:ea typeface="Meiryo UI" panose="020B0604030504040204" pitchFamily="50" charset="-128"/>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200" b="0" dirty="0">
                          <a:solidFill>
                            <a:srgbClr val="FF0000"/>
                          </a:solidFill>
                          <a:latin typeface="Meiryo UI" panose="020B0604030504040204" pitchFamily="50" charset="-128"/>
                          <a:ea typeface="Meiryo UI" panose="020B0604030504040204" pitchFamily="50" charset="-128"/>
                        </a:rPr>
                        <a:t>特許・知財・独自技術等（取得済の場合）：</a:t>
                      </a:r>
                      <a:r>
                        <a:rPr kumimoji="1" lang="en-US" altLang="ja-JP" sz="1200" b="0" dirty="0">
                          <a:solidFill>
                            <a:srgbClr val="FF0000"/>
                          </a:solidFill>
                          <a:latin typeface="Meiryo UI" panose="020B0604030504040204" pitchFamily="50" charset="-128"/>
                          <a:ea typeface="Meiryo UI" panose="020B0604030504040204" pitchFamily="50" charset="-128"/>
                        </a:rPr>
                        <a:t>XXX</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04757594"/>
                  </a:ext>
                </a:extLst>
              </a:tr>
              <a:tr h="1420462">
                <a:tc>
                  <a:txBody>
                    <a:bodyPr/>
                    <a:lstStyle/>
                    <a:p>
                      <a:pPr algn="ctr"/>
                      <a:r>
                        <a:rPr kumimoji="1" lang="ja-JP" altLang="en-US" sz="1400" b="0">
                          <a:solidFill>
                            <a:schemeClr val="tx1"/>
                          </a:solidFill>
                          <a:latin typeface="Meiryo UI" panose="020B0604030504040204" pitchFamily="50" charset="-128"/>
                          <a:ea typeface="Meiryo UI" panose="020B0604030504040204" pitchFamily="50" charset="-128"/>
                        </a:rPr>
                        <a:t>独自性</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ja-JP" sz="1200" kern="1200" dirty="0">
                          <a:solidFill>
                            <a:srgbClr val="FF0000"/>
                          </a:solidFill>
                          <a:effectLst/>
                          <a:latin typeface="Meiryo UI" panose="020B0604030504040204" pitchFamily="50" charset="-128"/>
                          <a:ea typeface="Meiryo UI" panose="020B0604030504040204" pitchFamily="50" charset="-128"/>
                          <a:cs typeface="+mn-cs"/>
                        </a:rPr>
                        <a:t>他社の類似サービス・製品と比較した際の差別化要素を記載してください。</a:t>
                      </a:r>
                      <a:endParaRPr kumimoji="1" lang="en-US" altLang="ja-JP" sz="1200" kern="1200" dirty="0">
                        <a:solidFill>
                          <a:srgbClr val="FF0000"/>
                        </a:solidFill>
                        <a:effectLst/>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1200" kern="1200" dirty="0">
                        <a:solidFill>
                          <a:srgbClr val="FF0000"/>
                        </a:solidFill>
                        <a:effectLst/>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200" b="0" dirty="0">
                          <a:solidFill>
                            <a:srgbClr val="FF0000"/>
                          </a:solidFill>
                          <a:latin typeface="Meiryo UI" panose="020B0604030504040204" pitchFamily="50" charset="-128"/>
                          <a:ea typeface="Meiryo UI" panose="020B0604030504040204" pitchFamily="50" charset="-128"/>
                        </a:rPr>
                        <a:t>記載例）</a:t>
                      </a:r>
                      <a:endParaRPr kumimoji="1" lang="en-US" altLang="ja-JP" sz="1200" b="0" dirty="0">
                        <a:solidFill>
                          <a:srgbClr val="FF0000"/>
                        </a:solidFill>
                        <a:latin typeface="Meiryo UI" panose="020B0604030504040204" pitchFamily="50" charset="-128"/>
                        <a:ea typeface="Meiryo UI" panose="020B0604030504040204" pitchFamily="50" charset="-128"/>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200" b="0" dirty="0">
                          <a:solidFill>
                            <a:srgbClr val="FF0000"/>
                          </a:solidFill>
                          <a:latin typeface="Meiryo UI" panose="020B0604030504040204" pitchFamily="50" charset="-128"/>
                          <a:ea typeface="Meiryo UI" panose="020B0604030504040204" pitchFamily="50" charset="-128"/>
                        </a:rPr>
                        <a:t>当社は、</a:t>
                      </a:r>
                      <a:r>
                        <a:rPr kumimoji="1" lang="en-US" altLang="ja-JP" sz="1200" b="0" dirty="0">
                          <a:solidFill>
                            <a:srgbClr val="FF0000"/>
                          </a:solidFill>
                          <a:latin typeface="Meiryo UI" panose="020B0604030504040204" pitchFamily="50" charset="-128"/>
                          <a:ea typeface="Meiryo UI" panose="020B0604030504040204" pitchFamily="50" charset="-128"/>
                        </a:rPr>
                        <a:t>XXX</a:t>
                      </a:r>
                      <a:r>
                        <a:rPr kumimoji="1" lang="ja-JP" altLang="en-US" sz="1200" b="0" dirty="0">
                          <a:solidFill>
                            <a:srgbClr val="FF0000"/>
                          </a:solidFill>
                          <a:latin typeface="Meiryo UI" panose="020B0604030504040204" pitchFamily="50" charset="-128"/>
                          <a:ea typeface="Meiryo UI" panose="020B0604030504040204" pitchFamily="50" charset="-128"/>
                        </a:rPr>
                        <a:t>（例：製造技術、素材、運用ノウハウ、データ等）に強みを有しています。</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200" b="0" dirty="0">
                          <a:solidFill>
                            <a:srgbClr val="FF0000"/>
                          </a:solidFill>
                          <a:latin typeface="Meiryo UI" panose="020B0604030504040204" pitchFamily="50" charset="-128"/>
                          <a:ea typeface="Meiryo UI" panose="020B0604030504040204" pitchFamily="50" charset="-128"/>
                        </a:rPr>
                        <a:t>他社と比較して、</a:t>
                      </a:r>
                      <a:r>
                        <a:rPr kumimoji="1" lang="en-US" altLang="ja-JP" sz="1200" b="0" dirty="0">
                          <a:solidFill>
                            <a:srgbClr val="FF0000"/>
                          </a:solidFill>
                          <a:latin typeface="Meiryo UI" panose="020B0604030504040204" pitchFamily="50" charset="-128"/>
                          <a:ea typeface="Meiryo UI" panose="020B0604030504040204" pitchFamily="50" charset="-128"/>
                        </a:rPr>
                        <a:t>XXX</a:t>
                      </a:r>
                      <a:r>
                        <a:rPr kumimoji="1" lang="ja-JP" altLang="en-US" sz="1200" b="0" dirty="0">
                          <a:solidFill>
                            <a:srgbClr val="FF0000"/>
                          </a:solidFill>
                          <a:latin typeface="Meiryo UI" panose="020B0604030504040204" pitchFamily="50" charset="-128"/>
                          <a:ea typeface="Meiryo UI" panose="020B0604030504040204" pitchFamily="50" charset="-128"/>
                        </a:rPr>
                        <a:t>（例：設置性、耐久性、操作性、柔軟性）の面で差別化されています。</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200" b="0" dirty="0">
                          <a:solidFill>
                            <a:srgbClr val="FF0000"/>
                          </a:solidFill>
                          <a:latin typeface="Meiryo UI" panose="020B0604030504040204" pitchFamily="50" charset="-128"/>
                          <a:ea typeface="Meiryo UI" panose="020B0604030504040204" pitchFamily="50" charset="-128"/>
                        </a:rPr>
                        <a:t>当社独自の</a:t>
                      </a:r>
                      <a:r>
                        <a:rPr kumimoji="1" lang="en-US" altLang="ja-JP" sz="1200" b="0" dirty="0">
                          <a:solidFill>
                            <a:srgbClr val="FF0000"/>
                          </a:solidFill>
                          <a:latin typeface="Meiryo UI" panose="020B0604030504040204" pitchFamily="50" charset="-128"/>
                          <a:ea typeface="Meiryo UI" panose="020B0604030504040204" pitchFamily="50" charset="-128"/>
                        </a:rPr>
                        <a:t>XXX</a:t>
                      </a:r>
                      <a:r>
                        <a:rPr kumimoji="1" lang="ja-JP" altLang="en-US" sz="1200" b="0" dirty="0">
                          <a:solidFill>
                            <a:srgbClr val="FF0000"/>
                          </a:solidFill>
                          <a:latin typeface="Meiryo UI" panose="020B0604030504040204" pitchFamily="50" charset="-128"/>
                          <a:ea typeface="Meiryo UI" panose="020B0604030504040204" pitchFamily="50" charset="-128"/>
                        </a:rPr>
                        <a:t>（例：供給体制、サポート体制、現場対応力）により、継続的な価値提供が可能です。</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00116401"/>
                  </a:ext>
                </a:extLst>
              </a:tr>
              <a:tr h="1420462">
                <a:tc>
                  <a:txBody>
                    <a:bodyPr/>
                    <a:lstStyle/>
                    <a:p>
                      <a:pPr algn="ctr"/>
                      <a:r>
                        <a:rPr kumimoji="1" lang="ja-JP" altLang="en-US" sz="1400" b="0">
                          <a:solidFill>
                            <a:schemeClr val="tx1"/>
                          </a:solidFill>
                          <a:latin typeface="Meiryo UI" panose="020B0604030504040204" pitchFamily="50" charset="-128"/>
                          <a:ea typeface="Meiryo UI" panose="020B0604030504040204" pitchFamily="50" charset="-128"/>
                        </a:rPr>
                        <a:t>有用性</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200" b="0" dirty="0">
                          <a:solidFill>
                            <a:srgbClr val="FF0000"/>
                          </a:solidFill>
                          <a:latin typeface="Meiryo UI" panose="020B0604030504040204" pitchFamily="50" charset="-128"/>
                          <a:ea typeface="Meiryo UI" panose="020B0604030504040204" pitchFamily="50" charset="-128"/>
                        </a:rPr>
                        <a:t>導入による具体的な効果・有効性や、既存顧客・利用者の評価等を記載してください。</a:t>
                      </a:r>
                      <a:endParaRPr kumimoji="1" lang="en-US" altLang="ja-JP" sz="1200" b="0" dirty="0">
                        <a:solidFill>
                          <a:srgbClr val="FF0000"/>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1200" b="0" dirty="0">
                        <a:solidFill>
                          <a:srgbClr val="FF0000"/>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200" b="0" dirty="0">
                          <a:solidFill>
                            <a:srgbClr val="FF0000"/>
                          </a:solidFill>
                          <a:latin typeface="Meiryo UI" panose="020B0604030504040204" pitchFamily="50" charset="-128"/>
                          <a:ea typeface="Meiryo UI" panose="020B0604030504040204" pitchFamily="50" charset="-128"/>
                        </a:rPr>
                        <a:t>記載例）</a:t>
                      </a:r>
                      <a:endParaRPr kumimoji="1" lang="en-US" altLang="ja-JP" sz="1200" b="0" dirty="0">
                        <a:solidFill>
                          <a:srgbClr val="FF0000"/>
                        </a:solidFill>
                        <a:latin typeface="Meiryo UI" panose="020B0604030504040204" pitchFamily="50" charset="-128"/>
                        <a:ea typeface="Meiryo UI" panose="020B0604030504040204" pitchFamily="50" charset="-128"/>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200" b="0" dirty="0">
                          <a:solidFill>
                            <a:srgbClr val="FF0000"/>
                          </a:solidFill>
                          <a:latin typeface="Meiryo UI" panose="020B0604030504040204" pitchFamily="50" charset="-128"/>
                          <a:ea typeface="Meiryo UI" panose="020B0604030504040204" pitchFamily="50" charset="-128"/>
                        </a:rPr>
                        <a:t>本サービス・プロダクトは、</a:t>
                      </a:r>
                      <a:r>
                        <a:rPr kumimoji="1" lang="en-US" altLang="ja-JP" sz="1200" b="0" dirty="0">
                          <a:solidFill>
                            <a:srgbClr val="FF0000"/>
                          </a:solidFill>
                          <a:latin typeface="Meiryo UI" panose="020B0604030504040204" pitchFamily="50" charset="-128"/>
                          <a:ea typeface="Meiryo UI" panose="020B0604030504040204" pitchFamily="50" charset="-128"/>
                        </a:rPr>
                        <a:t>XXX</a:t>
                      </a:r>
                      <a:r>
                        <a:rPr kumimoji="1" lang="ja-JP" altLang="en-US" sz="1200" b="0" dirty="0">
                          <a:solidFill>
                            <a:srgbClr val="FF0000"/>
                          </a:solidFill>
                          <a:latin typeface="Meiryo UI" panose="020B0604030504040204" pitchFamily="50" charset="-128"/>
                          <a:ea typeface="Meiryo UI" panose="020B0604030504040204" pitchFamily="50" charset="-128"/>
                        </a:rPr>
                        <a:t>（例：安全性向上、作業負荷軽減等）に資するものです。</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200" b="0" dirty="0">
                          <a:solidFill>
                            <a:srgbClr val="FF0000"/>
                          </a:solidFill>
                          <a:latin typeface="Meiryo UI" panose="020B0604030504040204" pitchFamily="50" charset="-128"/>
                          <a:ea typeface="Meiryo UI" panose="020B0604030504040204" pitchFamily="50" charset="-128"/>
                        </a:rPr>
                        <a:t>導入により、</a:t>
                      </a:r>
                      <a:r>
                        <a:rPr kumimoji="1" lang="en-US" altLang="ja-JP" sz="1200" b="0" dirty="0">
                          <a:solidFill>
                            <a:srgbClr val="FF0000"/>
                          </a:solidFill>
                          <a:latin typeface="Meiryo UI" panose="020B0604030504040204" pitchFamily="50" charset="-128"/>
                          <a:ea typeface="Meiryo UI" panose="020B0604030504040204" pitchFamily="50" charset="-128"/>
                        </a:rPr>
                        <a:t>XXX</a:t>
                      </a:r>
                      <a:r>
                        <a:rPr kumimoji="1" lang="ja-JP" altLang="en-US" sz="1200" b="0" dirty="0">
                          <a:solidFill>
                            <a:srgbClr val="FF0000"/>
                          </a:solidFill>
                          <a:latin typeface="Meiryo UI" panose="020B0604030504040204" pitchFamily="50" charset="-128"/>
                          <a:ea typeface="Meiryo UI" panose="020B0604030504040204" pitchFamily="50" charset="-128"/>
                        </a:rPr>
                        <a:t>（例：事故リスク低減等）の効果が期待できます。</a:t>
                      </a:r>
                      <a:endParaRPr kumimoji="1" lang="en-US" altLang="ja-JP" sz="1200" b="0" dirty="0">
                        <a:solidFill>
                          <a:srgbClr val="FF0000"/>
                        </a:solidFill>
                        <a:latin typeface="Meiryo UI" panose="020B0604030504040204" pitchFamily="50" charset="-128"/>
                        <a:ea typeface="Meiryo UI" panose="020B0604030504040204" pitchFamily="50" charset="-128"/>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200" b="0" dirty="0">
                          <a:solidFill>
                            <a:srgbClr val="FF0000"/>
                          </a:solidFill>
                          <a:latin typeface="Meiryo UI" panose="020B0604030504040204" pitchFamily="50" charset="-128"/>
                          <a:ea typeface="Meiryo UI" panose="020B0604030504040204" pitchFamily="50" charset="-128"/>
                        </a:rPr>
                        <a:t>これまでの導入先においても、</a:t>
                      </a:r>
                      <a:r>
                        <a:rPr kumimoji="1" lang="en-US" altLang="ja-JP" sz="1200" b="0" dirty="0">
                          <a:solidFill>
                            <a:srgbClr val="FF0000"/>
                          </a:solidFill>
                          <a:latin typeface="Meiryo UI" panose="020B0604030504040204" pitchFamily="50" charset="-128"/>
                          <a:ea typeface="Meiryo UI" panose="020B0604030504040204" pitchFamily="50" charset="-128"/>
                        </a:rPr>
                        <a:t>XXX</a:t>
                      </a:r>
                      <a:r>
                        <a:rPr kumimoji="1" lang="ja-JP" altLang="en-US" sz="1200" b="0" dirty="0">
                          <a:solidFill>
                            <a:srgbClr val="FF0000"/>
                          </a:solidFill>
                          <a:latin typeface="Meiryo UI" panose="020B0604030504040204" pitchFamily="50" charset="-128"/>
                          <a:ea typeface="Meiryo UI" panose="020B0604030504040204" pitchFamily="50" charset="-128"/>
                        </a:rPr>
                        <a:t>といった効果・評価を得ています。</a:t>
                      </a:r>
                      <a:endParaRPr kumimoji="1" lang="en-US" altLang="ja-JP" sz="1200" b="0" dirty="0">
                        <a:solidFill>
                          <a:srgbClr val="FF0000"/>
                        </a:solidFill>
                        <a:latin typeface="Meiryo UI" panose="020B0604030504040204" pitchFamily="50" charset="-128"/>
                        <a:ea typeface="Meiryo UI" panose="020B0604030504040204" pitchFamily="50" charset="-128"/>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200" b="0" dirty="0">
                          <a:solidFill>
                            <a:srgbClr val="FF0000"/>
                          </a:solidFill>
                          <a:latin typeface="Meiryo UI" panose="020B0604030504040204" pitchFamily="50" charset="-128"/>
                          <a:ea typeface="Meiryo UI" panose="020B0604030504040204" pitchFamily="50" charset="-128"/>
                        </a:rPr>
                        <a:t>現場での使いやすさ、維持管理のしやすさにも配慮しています。</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84611783"/>
                  </a:ext>
                </a:extLst>
              </a:tr>
              <a:tr h="1420462">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市場性</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200" b="0" dirty="0">
                          <a:solidFill>
                            <a:srgbClr val="FF0000"/>
                          </a:solidFill>
                          <a:latin typeface="Meiryo UI" panose="020B0604030504040204" pitchFamily="50" charset="-128"/>
                          <a:ea typeface="Meiryo UI" panose="020B0604030504040204" pitchFamily="50" charset="-128"/>
                        </a:rPr>
                        <a:t>対象市場の規模、成長性、今後の展開可能性等を可能な範囲で記載してください。</a:t>
                      </a:r>
                      <a:endParaRPr kumimoji="1" lang="en-US" altLang="ja-JP" sz="1200" b="0" dirty="0">
                        <a:solidFill>
                          <a:srgbClr val="FF0000"/>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1200" b="0" dirty="0">
                        <a:solidFill>
                          <a:srgbClr val="FF0000"/>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200" b="0" dirty="0">
                          <a:solidFill>
                            <a:srgbClr val="FF0000"/>
                          </a:solidFill>
                          <a:latin typeface="Meiryo UI" panose="020B0604030504040204" pitchFamily="50" charset="-128"/>
                          <a:ea typeface="Meiryo UI" panose="020B0604030504040204" pitchFamily="50" charset="-128"/>
                        </a:rPr>
                        <a:t>記載例）</a:t>
                      </a:r>
                      <a:endParaRPr kumimoji="1" lang="en-US" altLang="ja-JP" sz="1200" b="0" dirty="0">
                        <a:solidFill>
                          <a:srgbClr val="FF0000"/>
                        </a:solidFill>
                        <a:latin typeface="Meiryo UI" panose="020B0604030504040204" pitchFamily="50" charset="-128"/>
                        <a:ea typeface="Meiryo UI" panose="020B0604030504040204" pitchFamily="50" charset="-128"/>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1200" b="0" dirty="0">
                          <a:solidFill>
                            <a:srgbClr val="FF0000"/>
                          </a:solidFill>
                          <a:latin typeface="Meiryo UI" panose="020B0604030504040204" pitchFamily="50" charset="-128"/>
                          <a:ea typeface="Meiryo UI" panose="020B0604030504040204" pitchFamily="50" charset="-128"/>
                        </a:rPr>
                        <a:t>XXX</a:t>
                      </a:r>
                      <a:r>
                        <a:rPr kumimoji="1" lang="ja-JP" altLang="en-US" sz="1200" b="0" dirty="0">
                          <a:solidFill>
                            <a:srgbClr val="FF0000"/>
                          </a:solidFill>
                          <a:latin typeface="Meiryo UI" panose="020B0604030504040204" pitchFamily="50" charset="-128"/>
                          <a:ea typeface="Meiryo UI" panose="020B0604030504040204" pitchFamily="50" charset="-128"/>
                        </a:rPr>
                        <a:t>分野において、今後</a:t>
                      </a:r>
                      <a:r>
                        <a:rPr kumimoji="1" lang="en-US" altLang="ja-JP" sz="1200" b="0" dirty="0">
                          <a:solidFill>
                            <a:srgbClr val="FF0000"/>
                          </a:solidFill>
                          <a:latin typeface="Meiryo UI" panose="020B0604030504040204" pitchFamily="50" charset="-128"/>
                          <a:ea typeface="Meiryo UI" panose="020B0604030504040204" pitchFamily="50" charset="-128"/>
                        </a:rPr>
                        <a:t>XXX</a:t>
                      </a:r>
                      <a:r>
                        <a:rPr kumimoji="1" lang="ja-JP" altLang="en-US" sz="1200" b="0" dirty="0">
                          <a:solidFill>
                            <a:srgbClr val="FF0000"/>
                          </a:solidFill>
                          <a:latin typeface="Meiryo UI" panose="020B0604030504040204" pitchFamily="50" charset="-128"/>
                          <a:ea typeface="Meiryo UI" panose="020B0604030504040204" pitchFamily="50" charset="-128"/>
                        </a:rPr>
                        <a:t>（例：需要拡大、市場成長）が見込まれています。</a:t>
                      </a:r>
                      <a:endParaRPr kumimoji="1" lang="en-US" altLang="ja-JP" sz="1200" b="0" dirty="0">
                        <a:solidFill>
                          <a:srgbClr val="FF0000"/>
                        </a:solidFill>
                        <a:latin typeface="Meiryo UI" panose="020B0604030504040204" pitchFamily="50" charset="-128"/>
                        <a:ea typeface="Meiryo UI" panose="020B0604030504040204" pitchFamily="50" charset="-128"/>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1200" b="0" dirty="0">
                          <a:solidFill>
                            <a:srgbClr val="FF0000"/>
                          </a:solidFill>
                          <a:latin typeface="Meiryo UI" panose="020B0604030504040204" pitchFamily="50" charset="-128"/>
                          <a:ea typeface="Meiryo UI" panose="020B0604030504040204" pitchFamily="50" charset="-128"/>
                        </a:rPr>
                        <a:t>XXX</a:t>
                      </a:r>
                      <a:r>
                        <a:rPr kumimoji="1" lang="ja-JP" altLang="en-US" sz="1200" b="0" dirty="0">
                          <a:solidFill>
                            <a:srgbClr val="FF0000"/>
                          </a:solidFill>
                          <a:latin typeface="Meiryo UI" panose="020B0604030504040204" pitchFamily="50" charset="-128"/>
                          <a:ea typeface="Meiryo UI" panose="020B0604030504040204" pitchFamily="50" charset="-128"/>
                        </a:rPr>
                        <a:t>といった社会課題・制度動向を背景に、ニーズが高まっています。</a:t>
                      </a:r>
                      <a:endParaRPr kumimoji="1" lang="en-US" altLang="ja-JP" sz="1200" b="0" dirty="0">
                        <a:solidFill>
                          <a:srgbClr val="FF0000"/>
                        </a:solidFill>
                        <a:latin typeface="Meiryo UI" panose="020B0604030504040204" pitchFamily="50" charset="-128"/>
                        <a:ea typeface="Meiryo UI" panose="020B0604030504040204" pitchFamily="50" charset="-128"/>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200" b="0" dirty="0">
                          <a:solidFill>
                            <a:srgbClr val="FF0000"/>
                          </a:solidFill>
                          <a:latin typeface="Meiryo UI" panose="020B0604030504040204" pitchFamily="50" charset="-128"/>
                          <a:ea typeface="Meiryo UI" panose="020B0604030504040204" pitchFamily="50" charset="-128"/>
                        </a:rPr>
                        <a:t>既に</a:t>
                      </a:r>
                      <a:r>
                        <a:rPr kumimoji="1" lang="en-US" altLang="ja-JP" sz="1200" b="0" dirty="0">
                          <a:solidFill>
                            <a:srgbClr val="FF0000"/>
                          </a:solidFill>
                          <a:latin typeface="Meiryo UI" panose="020B0604030504040204" pitchFamily="50" charset="-128"/>
                          <a:ea typeface="Meiryo UI" panose="020B0604030504040204" pitchFamily="50" charset="-128"/>
                        </a:rPr>
                        <a:t>XXX</a:t>
                      </a:r>
                      <a:r>
                        <a:rPr kumimoji="1" lang="ja-JP" altLang="en-US" sz="1200" b="0" dirty="0">
                          <a:solidFill>
                            <a:srgbClr val="FF0000"/>
                          </a:solidFill>
                          <a:latin typeface="Meiryo UI" panose="020B0604030504040204" pitchFamily="50" charset="-128"/>
                          <a:ea typeface="Meiryo UI" panose="020B0604030504040204" pitchFamily="50" charset="-128"/>
                        </a:rPr>
                        <a:t>（例：自治体、民間企業等）で導入実績を有しており、今後さらなる横展開が可能です。</a:t>
                      </a:r>
                      <a:endParaRPr kumimoji="1" lang="en-US" altLang="ja-JP" sz="1200" b="0" dirty="0">
                        <a:solidFill>
                          <a:srgbClr val="FF0000"/>
                        </a:solidFill>
                        <a:latin typeface="Meiryo UI" panose="020B0604030504040204" pitchFamily="50" charset="-128"/>
                        <a:ea typeface="Meiryo UI" panose="020B0604030504040204" pitchFamily="50" charset="-128"/>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200" b="0" dirty="0">
                          <a:solidFill>
                            <a:srgbClr val="FF0000"/>
                          </a:solidFill>
                          <a:latin typeface="Meiryo UI" panose="020B0604030504040204" pitchFamily="50" charset="-128"/>
                          <a:ea typeface="Meiryo UI" panose="020B0604030504040204" pitchFamily="50" charset="-128"/>
                        </a:rPr>
                        <a:t>今回の取組を通じて、都内外への展開・市場拡大を見込んでいます。</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28024608"/>
                  </a:ext>
                </a:extLst>
              </a:tr>
            </a:tbl>
          </a:graphicData>
        </a:graphic>
      </p:graphicFrame>
      <p:sp>
        <p:nvSpPr>
          <p:cNvPr id="5" name="スライド番号プレースホルダー 4">
            <a:extLst>
              <a:ext uri="{FF2B5EF4-FFF2-40B4-BE49-F238E27FC236}">
                <a16:creationId xmlns:a16="http://schemas.microsoft.com/office/drawing/2014/main" id="{0E4BEE10-85AF-66CF-902D-7E971AD25825}"/>
              </a:ext>
            </a:extLst>
          </p:cNvPr>
          <p:cNvSpPr>
            <a:spLocks noGrp="1"/>
          </p:cNvSpPr>
          <p:nvPr>
            <p:ph type="sldNum" sz="quarter" idx="12"/>
          </p:nvPr>
        </p:nvSpPr>
        <p:spPr/>
        <p:txBody>
          <a:bodyPr/>
          <a:lstStyle/>
          <a:p>
            <a:pPr>
              <a:defRPr/>
            </a:pPr>
            <a:fld id="{96BA3565-E867-44AF-9D39-29D41BFB608A}" type="slidenum">
              <a:rPr lang="ja-JP" altLang="en-US" smtClean="0">
                <a:latin typeface="Meiryo UI" panose="020B0604030504040204" pitchFamily="50" charset="-128"/>
                <a:ea typeface="Meiryo UI" panose="020B0604030504040204" pitchFamily="50" charset="-128"/>
              </a:rPr>
              <a:pPr>
                <a:defRPr/>
              </a:pPr>
              <a:t>8</a:t>
            </a:fld>
            <a:endParaRPr lang="ja-JP" altLang="en-US">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0989613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7">
            <a:extLst>
              <a:ext uri="{FF2B5EF4-FFF2-40B4-BE49-F238E27FC236}">
                <a16:creationId xmlns:a16="http://schemas.microsoft.com/office/drawing/2014/main" id="{87B12A04-E286-05F6-2406-985FD7AA1D8A}"/>
              </a:ext>
            </a:extLst>
          </p:cNvPr>
          <p:cNvGraphicFramePr>
            <a:graphicFrameLocks noGrp="1"/>
          </p:cNvGraphicFramePr>
          <p:nvPr>
            <p:extLst>
              <p:ext uri="{D42A27DB-BD31-4B8C-83A1-F6EECF244321}">
                <p14:modId xmlns:p14="http://schemas.microsoft.com/office/powerpoint/2010/main" val="222981562"/>
              </p:ext>
            </p:extLst>
          </p:nvPr>
        </p:nvGraphicFramePr>
        <p:xfrm>
          <a:off x="414242" y="1292657"/>
          <a:ext cx="9121887" cy="5206444"/>
        </p:xfrm>
        <a:graphic>
          <a:graphicData uri="http://schemas.openxmlformats.org/drawingml/2006/table">
            <a:tbl>
              <a:tblPr firstRow="1" bandRow="1">
                <a:tableStyleId>{5C22544A-7EE6-4342-B048-85BDC9FD1C3A}</a:tableStyleId>
              </a:tblPr>
              <a:tblGrid>
                <a:gridCol w="1536478">
                  <a:extLst>
                    <a:ext uri="{9D8B030D-6E8A-4147-A177-3AD203B41FA5}">
                      <a16:colId xmlns:a16="http://schemas.microsoft.com/office/drawing/2014/main" val="1394533936"/>
                    </a:ext>
                  </a:extLst>
                </a:gridCol>
                <a:gridCol w="7585409">
                  <a:extLst>
                    <a:ext uri="{9D8B030D-6E8A-4147-A177-3AD203B41FA5}">
                      <a16:colId xmlns:a16="http://schemas.microsoft.com/office/drawing/2014/main" val="23938948"/>
                    </a:ext>
                  </a:extLst>
                </a:gridCol>
              </a:tblGrid>
              <a:tr h="1028699">
                <a:tc>
                  <a:txBody>
                    <a:bodyPr/>
                    <a:lstStyle/>
                    <a:p>
                      <a:pPr algn="ctr"/>
                      <a:r>
                        <a:rPr kumimoji="1" lang="ja-JP" altLang="en-US" sz="1400" b="0">
                          <a:solidFill>
                            <a:schemeClr val="tx1"/>
                          </a:solidFill>
                          <a:latin typeface="Meiryo UI" panose="020B0604030504040204" pitchFamily="50" charset="-128"/>
                          <a:ea typeface="Meiryo UI" panose="020B0604030504040204" pitchFamily="50" charset="-128"/>
                        </a:rPr>
                        <a:t>想定する都政課題と課題認識</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rgbClr val="FF0000"/>
                          </a:solidFill>
                          <a:latin typeface="Meiryo UI" panose="020B0604030504040204" pitchFamily="50" charset="-128"/>
                          <a:ea typeface="Meiryo UI" panose="020B0604030504040204" pitchFamily="50" charset="-128"/>
                        </a:rPr>
                        <a:t>応募テーマにおける都政現場の課題認識、現場の制約・ボトルネック、解決に向けたポイントを記載してください。</a:t>
                      </a:r>
                      <a:endParaRPr kumimoji="1" lang="en-US" altLang="ja-JP" sz="1200" b="0" dirty="0">
                        <a:solidFill>
                          <a:srgbClr val="FF0000"/>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00116401"/>
                  </a:ext>
                </a:extLst>
              </a:tr>
              <a:tr h="918556">
                <a:tc>
                  <a:txBody>
                    <a:bodyPr/>
                    <a:lstStyle/>
                    <a:p>
                      <a:pPr marL="0" marR="0" lvl="0" indent="0" algn="ctr" defTabSz="990564" rtl="0" eaLnBrk="1" fontAlgn="auto" latinLnBrk="0" hangingPunct="1">
                        <a:lnSpc>
                          <a:spcPct val="100000"/>
                        </a:lnSpc>
                        <a:spcBef>
                          <a:spcPts val="0"/>
                        </a:spcBef>
                        <a:spcAft>
                          <a:spcPts val="0"/>
                        </a:spcAft>
                        <a:buClrTx/>
                        <a:buSzTx/>
                        <a:buFontTx/>
                        <a:buNone/>
                        <a:tabLst/>
                        <a:defRPr/>
                      </a:pPr>
                      <a:r>
                        <a:rPr lang="ja-JP" altLang="en-US" sz="1400">
                          <a:latin typeface="Meiryo UI" panose="020B0604030504040204" pitchFamily="50" charset="-128"/>
                          <a:ea typeface="Meiryo UI" panose="020B0604030504040204" pitchFamily="50" charset="-128"/>
                        </a:rPr>
                        <a:t>課題に対する具体的な解決方法</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b="0">
                          <a:solidFill>
                            <a:srgbClr val="FF0000"/>
                          </a:solidFill>
                          <a:latin typeface="Meiryo UI" panose="020B0604030504040204" pitchFamily="50" charset="-128"/>
                          <a:ea typeface="Meiryo UI" panose="020B0604030504040204" pitchFamily="50" charset="-128"/>
                        </a:rPr>
                        <a:t>貴社のサービス・プロダクトを活用してどのように課題を解決するか記載してください。</a:t>
                      </a:r>
                      <a:endParaRPr kumimoji="1" lang="en-US" altLang="ja-JP" sz="1200" b="0">
                        <a:solidFill>
                          <a:srgbClr val="FF0000"/>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28283506"/>
                  </a:ext>
                </a:extLst>
              </a:tr>
              <a:tr h="3259189">
                <a:tc>
                  <a:txBody>
                    <a:bodyPr/>
                    <a:lstStyle/>
                    <a:p>
                      <a:pPr algn="ctr"/>
                      <a:r>
                        <a:rPr kumimoji="1" lang="ja-JP" altLang="en-US" sz="1400" b="0">
                          <a:solidFill>
                            <a:schemeClr val="tx1"/>
                          </a:solidFill>
                          <a:latin typeface="Meiryo UI" panose="020B0604030504040204" pitchFamily="50" charset="-128"/>
                          <a:ea typeface="Meiryo UI" panose="020B0604030504040204" pitchFamily="50" charset="-128"/>
                        </a:rPr>
                        <a:t>導入にあたっての</a:t>
                      </a:r>
                      <a:endParaRPr kumimoji="1" lang="en-US" altLang="ja-JP" sz="1400" b="0">
                        <a:solidFill>
                          <a:schemeClr val="tx1"/>
                        </a:solidFill>
                        <a:latin typeface="Meiryo UI" panose="020B0604030504040204" pitchFamily="50" charset="-128"/>
                        <a:ea typeface="Meiryo UI" panose="020B0604030504040204" pitchFamily="50" charset="-128"/>
                      </a:endParaRPr>
                    </a:p>
                    <a:p>
                      <a:pPr algn="ctr"/>
                      <a:r>
                        <a:rPr kumimoji="1" lang="ja-JP" altLang="en-US" sz="1400" b="0">
                          <a:solidFill>
                            <a:schemeClr val="tx1"/>
                          </a:solidFill>
                          <a:latin typeface="Meiryo UI" panose="020B0604030504040204" pitchFamily="50" charset="-128"/>
                          <a:ea typeface="Meiryo UI" panose="020B0604030504040204" pitchFamily="50" charset="-128"/>
                        </a:rPr>
                        <a:t>実施内容</a:t>
                      </a:r>
                      <a:endParaRPr kumimoji="1" lang="en-US" altLang="ja-JP" sz="1400" b="0">
                        <a:solidFill>
                          <a:schemeClr val="tx1"/>
                        </a:solidFill>
                        <a:latin typeface="Meiryo UI" panose="020B0604030504040204" pitchFamily="50" charset="-128"/>
                        <a:ea typeface="Meiryo UI" panose="020B0604030504040204" pitchFamily="50" charset="-128"/>
                      </a:endParaRPr>
                    </a:p>
                    <a:p>
                      <a:pPr algn="ctr"/>
                      <a:r>
                        <a:rPr kumimoji="1" lang="ja-JP" altLang="en-US" sz="1400" b="0">
                          <a:solidFill>
                            <a:schemeClr val="tx1"/>
                          </a:solidFill>
                          <a:latin typeface="Meiryo UI" panose="020B0604030504040204" pitchFamily="50" charset="-128"/>
                          <a:ea typeface="Meiryo UI" panose="020B0604030504040204" pitchFamily="50" charset="-128"/>
                        </a:rPr>
                        <a:t>（何を、誰が、いつやるか）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b="0" dirty="0">
                          <a:solidFill>
                            <a:srgbClr val="FF0000"/>
                          </a:solidFill>
                          <a:latin typeface="Meiryo UI" panose="020B0604030504040204" pitchFamily="50" charset="-128"/>
                          <a:ea typeface="Meiryo UI" panose="020B0604030504040204" pitchFamily="50" charset="-128"/>
                        </a:rPr>
                        <a:t>導入に向けた標準的な実施内容（現場確認、搬入・設置、利用開始、初期フォロー等）について、役割分担・スケジュールが分かるよう記載してください。（説明文はもちろん、スキーム図や画像・アイコンなど使用し解決方法を示してください。）</a:t>
                      </a:r>
                      <a:endParaRPr kumimoji="1" lang="en-US" altLang="ja-JP" sz="1200" b="0" dirty="0">
                        <a:solidFill>
                          <a:srgbClr val="FF0000"/>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56384137"/>
                  </a:ext>
                </a:extLst>
              </a:tr>
            </a:tbl>
          </a:graphicData>
        </a:graphic>
      </p:graphicFrame>
      <p:sp>
        <p:nvSpPr>
          <p:cNvPr id="10" name="タイトル 9">
            <a:extLst>
              <a:ext uri="{FF2B5EF4-FFF2-40B4-BE49-F238E27FC236}">
                <a16:creationId xmlns:a16="http://schemas.microsoft.com/office/drawing/2014/main" id="{D066B3B8-E68B-4F2D-B692-362DCA06D0AC}"/>
              </a:ext>
            </a:extLst>
          </p:cNvPr>
          <p:cNvSpPr>
            <a:spLocks noGrp="1"/>
          </p:cNvSpPr>
          <p:nvPr>
            <p:ph type="title"/>
          </p:nvPr>
        </p:nvSpPr>
        <p:spPr>
          <a:xfrm>
            <a:off x="0" y="1"/>
            <a:ext cx="8543925" cy="56206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p>
            <a:r>
              <a:rPr lang="ja-JP" altLang="en-US" sz="2000" b="1">
                <a:latin typeface="Meiryo UI" panose="020B0604030504040204" pitchFamily="34" charset="-128"/>
                <a:ea typeface="Meiryo UI" panose="020B0604030504040204" pitchFamily="34" charset="-128"/>
              </a:rPr>
              <a:t>都政現場の課題解決へのアプローチ</a:t>
            </a:r>
          </a:p>
        </p:txBody>
      </p:sp>
      <p:sp>
        <p:nvSpPr>
          <p:cNvPr id="5" name="コンテンツ プレースホルダー 2">
            <a:extLst>
              <a:ext uri="{FF2B5EF4-FFF2-40B4-BE49-F238E27FC236}">
                <a16:creationId xmlns:a16="http://schemas.microsoft.com/office/drawing/2014/main" id="{02AE2850-CA38-A00B-0CE9-BBE816F9A134}"/>
              </a:ext>
            </a:extLst>
          </p:cNvPr>
          <p:cNvSpPr txBox="1">
            <a:spLocks/>
          </p:cNvSpPr>
          <p:nvPr/>
        </p:nvSpPr>
        <p:spPr bwMode="auto">
          <a:xfrm>
            <a:off x="453000" y="613538"/>
            <a:ext cx="9000000" cy="5918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nSpc>
                <a:spcPct val="90000"/>
              </a:lnSpc>
              <a:spcBef>
                <a:spcPts val="1000"/>
              </a:spcBef>
              <a:buFont typeface="Arial" panose="020B0604020202020204" pitchFamily="34" charset="0"/>
              <a:buChar char="•"/>
              <a:defRPr kumimoji="1" sz="1800">
                <a:solidFill>
                  <a:srgbClr val="FF0000"/>
                </a:solidFill>
                <a:latin typeface="+mn-lt"/>
              </a:defRPr>
            </a:lvl1pPr>
            <a:lvl2pPr marL="685800" indent="-228600">
              <a:lnSpc>
                <a:spcPct val="90000"/>
              </a:lnSpc>
              <a:spcBef>
                <a:spcPts val="500"/>
              </a:spcBef>
              <a:buFont typeface="Arial" panose="020B0604020202020204" pitchFamily="34" charset="0"/>
              <a:buChar char="•"/>
              <a:defRPr kumimoji="1" sz="2400">
                <a:latin typeface="+mn-lt"/>
              </a:defRPr>
            </a:lvl2pPr>
            <a:lvl3pPr marL="1143000" indent="-228600">
              <a:lnSpc>
                <a:spcPct val="90000"/>
              </a:lnSpc>
              <a:spcBef>
                <a:spcPts val="500"/>
              </a:spcBef>
              <a:buFont typeface="Arial" panose="020B0604020202020204" pitchFamily="34" charset="0"/>
              <a:buChar char="•"/>
              <a:defRPr kumimoji="1" sz="2000">
                <a:latin typeface="+mn-lt"/>
              </a:defRPr>
            </a:lvl3pPr>
            <a:lvl4pPr marL="1600200" indent="-228600">
              <a:lnSpc>
                <a:spcPct val="90000"/>
              </a:lnSpc>
              <a:spcBef>
                <a:spcPts val="500"/>
              </a:spcBef>
              <a:buFont typeface="Arial" panose="020B0604020202020204" pitchFamily="34" charset="0"/>
              <a:buChar char="•"/>
              <a:defRPr kumimoji="1">
                <a:latin typeface="+mn-lt"/>
              </a:defRPr>
            </a:lvl4pPr>
            <a:lvl5pPr marL="2057400" indent="-228600">
              <a:lnSpc>
                <a:spcPct val="90000"/>
              </a:lnSpc>
              <a:spcBef>
                <a:spcPts val="500"/>
              </a:spcBef>
              <a:buFont typeface="Arial" panose="020B0604020202020204" pitchFamily="34" charset="0"/>
              <a:buChar char="•"/>
              <a:defRPr kumimoji="1">
                <a:latin typeface="+mn-lt"/>
              </a:defRPr>
            </a:lvl5pPr>
            <a:lvl6pPr marL="2514600" indent="-228600">
              <a:lnSpc>
                <a:spcPct val="90000"/>
              </a:lnSpc>
              <a:spcBef>
                <a:spcPts val="500"/>
              </a:spcBef>
              <a:buFont typeface="Arial" panose="020B0604020202020204" pitchFamily="34" charset="0"/>
              <a:buChar char="•"/>
              <a:defRPr kumimoji="1" sz="1800">
                <a:latin typeface="+mn-lt"/>
              </a:defRPr>
            </a:lvl6pPr>
            <a:lvl7pPr marL="2971800" indent="-228600">
              <a:lnSpc>
                <a:spcPct val="90000"/>
              </a:lnSpc>
              <a:spcBef>
                <a:spcPts val="500"/>
              </a:spcBef>
              <a:buFont typeface="Arial" panose="020B0604020202020204" pitchFamily="34" charset="0"/>
              <a:buChar char="•"/>
              <a:defRPr kumimoji="1" sz="1800">
                <a:latin typeface="+mn-lt"/>
              </a:defRPr>
            </a:lvl7pPr>
            <a:lvl8pPr marL="3429000" indent="-228600">
              <a:lnSpc>
                <a:spcPct val="90000"/>
              </a:lnSpc>
              <a:spcBef>
                <a:spcPts val="500"/>
              </a:spcBef>
              <a:buFont typeface="Arial" panose="020B0604020202020204" pitchFamily="34" charset="0"/>
              <a:buChar char="•"/>
              <a:defRPr kumimoji="1" sz="1800">
                <a:latin typeface="+mn-lt"/>
              </a:defRPr>
            </a:lvl8pPr>
            <a:lvl9pPr marL="3886200" indent="-228600">
              <a:lnSpc>
                <a:spcPct val="90000"/>
              </a:lnSpc>
              <a:spcBef>
                <a:spcPts val="500"/>
              </a:spcBef>
              <a:buFont typeface="Arial" panose="020B0604020202020204" pitchFamily="34" charset="0"/>
              <a:buChar char="•"/>
              <a:defRPr kumimoji="1" sz="1800">
                <a:latin typeface="+mn-lt"/>
              </a:defRPr>
            </a:lvl9pPr>
          </a:lstStyle>
          <a:p>
            <a:pPr marL="0" indent="0">
              <a:lnSpc>
                <a:spcPct val="100000"/>
              </a:lnSpc>
              <a:spcBef>
                <a:spcPts val="600"/>
              </a:spcBef>
              <a:buNone/>
            </a:pPr>
            <a:r>
              <a:rPr lang="ja-JP" altLang="en-US" sz="1400" dirty="0">
                <a:latin typeface="Meiryo UI" panose="020B0604030504040204" pitchFamily="50" charset="-128"/>
                <a:ea typeface="Meiryo UI" panose="020B0604030504040204" pitchFamily="50" charset="-128"/>
              </a:rPr>
              <a:t>応募先の都政現場が抱える課題とその要因、貴社サービス・プロダクトを活用した具体的な解決方法、導入にあたっての実施内容（何を・誰が・いつ実施するか）を記載してください。</a:t>
            </a:r>
            <a:endParaRPr lang="en-US" altLang="ja-JP" sz="1400" dirty="0">
              <a:latin typeface="Meiryo UI" panose="020B0604030504040204" pitchFamily="50" charset="-128"/>
              <a:ea typeface="Meiryo UI" panose="020B0604030504040204" pitchFamily="50" charset="-128"/>
            </a:endParaRPr>
          </a:p>
          <a:p>
            <a:pPr marL="0" indent="0">
              <a:lnSpc>
                <a:spcPct val="100000"/>
              </a:lnSpc>
              <a:spcBef>
                <a:spcPts val="600"/>
              </a:spcBef>
              <a:buNone/>
            </a:pPr>
            <a:endParaRPr lang="ja-JP" altLang="en-US" sz="1400" dirty="0">
              <a:latin typeface="Meiryo UI"/>
              <a:ea typeface="Meiryo UI"/>
            </a:endParaRPr>
          </a:p>
        </p:txBody>
      </p:sp>
      <p:sp>
        <p:nvSpPr>
          <p:cNvPr id="13" name="矢印: 五方向 12">
            <a:extLst>
              <a:ext uri="{FF2B5EF4-FFF2-40B4-BE49-F238E27FC236}">
                <a16:creationId xmlns:a16="http://schemas.microsoft.com/office/drawing/2014/main" id="{15B9B152-CE64-7390-416C-E2D3672D34FB}"/>
              </a:ext>
            </a:extLst>
          </p:cNvPr>
          <p:cNvSpPr/>
          <p:nvPr/>
        </p:nvSpPr>
        <p:spPr>
          <a:xfrm>
            <a:off x="2084357" y="3921212"/>
            <a:ext cx="2437473" cy="410302"/>
          </a:xfrm>
          <a:prstGeom prst="homePlat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rgbClr val="FF0000"/>
                </a:solidFill>
                <a:latin typeface="Meiryo UI" panose="020B0604030504040204" pitchFamily="50" charset="-128"/>
                <a:ea typeface="Meiryo UI" panose="020B0604030504040204" pitchFamily="50" charset="-128"/>
              </a:rPr>
              <a:t>現場確認・導入調整</a:t>
            </a:r>
            <a:endParaRPr kumimoji="1" lang="en-US" altLang="ja-JP" sz="1100" dirty="0">
              <a:solidFill>
                <a:srgbClr val="FF0000"/>
              </a:solidFill>
              <a:latin typeface="Meiryo UI" panose="020B0604030504040204" pitchFamily="50" charset="-128"/>
              <a:ea typeface="Meiryo UI" panose="020B0604030504040204" pitchFamily="50" charset="-128"/>
            </a:endParaRPr>
          </a:p>
          <a:p>
            <a:pPr algn="ctr"/>
            <a:r>
              <a:rPr kumimoji="1" lang="ja-JP" altLang="en-US" sz="1100" dirty="0">
                <a:solidFill>
                  <a:srgbClr val="FF0000"/>
                </a:solidFill>
                <a:latin typeface="Meiryo UI" panose="020B0604030504040204" pitchFamily="50" charset="-128"/>
                <a:ea typeface="Meiryo UI" panose="020B0604030504040204" pitchFamily="50" charset="-128"/>
              </a:rPr>
              <a:t>（</a:t>
            </a:r>
            <a:r>
              <a:rPr kumimoji="1" lang="en-US" altLang="ja-JP" sz="1100" dirty="0">
                <a:solidFill>
                  <a:srgbClr val="FF0000"/>
                </a:solidFill>
                <a:latin typeface="Meiryo UI" panose="020B0604030504040204" pitchFamily="50" charset="-128"/>
                <a:ea typeface="Meiryo UI" panose="020B0604030504040204" pitchFamily="50" charset="-128"/>
              </a:rPr>
              <a:t>1〜2</a:t>
            </a:r>
            <a:r>
              <a:rPr kumimoji="1" lang="ja-JP" altLang="en-US" sz="1100" dirty="0">
                <a:solidFill>
                  <a:srgbClr val="FF0000"/>
                </a:solidFill>
                <a:latin typeface="Meiryo UI" panose="020B0604030504040204" pitchFamily="50" charset="-128"/>
                <a:ea typeface="Meiryo UI" panose="020B0604030504040204" pitchFamily="50" charset="-128"/>
              </a:rPr>
              <a:t>週間）</a:t>
            </a:r>
          </a:p>
        </p:txBody>
      </p:sp>
      <p:sp>
        <p:nvSpPr>
          <p:cNvPr id="14" name="矢印: 五方向 13">
            <a:extLst>
              <a:ext uri="{FF2B5EF4-FFF2-40B4-BE49-F238E27FC236}">
                <a16:creationId xmlns:a16="http://schemas.microsoft.com/office/drawing/2014/main" id="{E44D7B45-7911-E704-A4FC-B241B607789A}"/>
              </a:ext>
            </a:extLst>
          </p:cNvPr>
          <p:cNvSpPr/>
          <p:nvPr/>
        </p:nvSpPr>
        <p:spPr>
          <a:xfrm>
            <a:off x="4552056" y="3915392"/>
            <a:ext cx="2437473" cy="410301"/>
          </a:xfrm>
          <a:prstGeom prst="homePlat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rgbClr val="FF0000"/>
                </a:solidFill>
                <a:latin typeface="Meiryo UI" panose="020B0604030504040204" pitchFamily="50" charset="-128"/>
                <a:ea typeface="Meiryo UI" panose="020B0604030504040204" pitchFamily="50" charset="-128"/>
              </a:rPr>
              <a:t>搬入・設置・初期設定</a:t>
            </a:r>
            <a:endParaRPr kumimoji="1" lang="en-US" altLang="ja-JP" sz="1100" dirty="0">
              <a:solidFill>
                <a:srgbClr val="FF0000"/>
              </a:solidFill>
              <a:latin typeface="Meiryo UI" panose="020B0604030504040204" pitchFamily="50" charset="-128"/>
              <a:ea typeface="Meiryo UI" panose="020B0604030504040204" pitchFamily="50" charset="-128"/>
            </a:endParaRPr>
          </a:p>
          <a:p>
            <a:pPr algn="ctr"/>
            <a:r>
              <a:rPr kumimoji="1" lang="ja-JP" altLang="en-US" sz="1100" dirty="0">
                <a:solidFill>
                  <a:srgbClr val="FF0000"/>
                </a:solidFill>
                <a:latin typeface="Meiryo UI" panose="020B0604030504040204" pitchFamily="50" charset="-128"/>
                <a:ea typeface="Meiryo UI" panose="020B0604030504040204" pitchFamily="50" charset="-128"/>
              </a:rPr>
              <a:t>（</a:t>
            </a:r>
            <a:r>
              <a:rPr kumimoji="1" lang="en-US" altLang="ja-JP" sz="1100" dirty="0">
                <a:solidFill>
                  <a:srgbClr val="FF0000"/>
                </a:solidFill>
                <a:latin typeface="Meiryo UI" panose="020B0604030504040204" pitchFamily="50" charset="-128"/>
                <a:ea typeface="Meiryo UI" panose="020B0604030504040204" pitchFamily="50" charset="-128"/>
              </a:rPr>
              <a:t>1</a:t>
            </a:r>
            <a:r>
              <a:rPr kumimoji="1" lang="ja-JP" altLang="en-US" sz="1100" dirty="0">
                <a:solidFill>
                  <a:srgbClr val="FF0000"/>
                </a:solidFill>
                <a:latin typeface="Meiryo UI" panose="020B0604030504040204" pitchFamily="50" charset="-128"/>
                <a:ea typeface="Meiryo UI" panose="020B0604030504040204" pitchFamily="50" charset="-128"/>
              </a:rPr>
              <a:t>週間程度）</a:t>
            </a:r>
          </a:p>
        </p:txBody>
      </p:sp>
      <p:sp>
        <p:nvSpPr>
          <p:cNvPr id="15" name="矢印: 五方向 14">
            <a:extLst>
              <a:ext uri="{FF2B5EF4-FFF2-40B4-BE49-F238E27FC236}">
                <a16:creationId xmlns:a16="http://schemas.microsoft.com/office/drawing/2014/main" id="{960A5410-2807-9860-E327-3797BC172C7A}"/>
              </a:ext>
            </a:extLst>
          </p:cNvPr>
          <p:cNvSpPr/>
          <p:nvPr/>
        </p:nvSpPr>
        <p:spPr>
          <a:xfrm>
            <a:off x="7002626" y="3915392"/>
            <a:ext cx="2437473" cy="410301"/>
          </a:xfrm>
          <a:prstGeom prst="homePlat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rgbClr val="FF0000"/>
                </a:solidFill>
                <a:latin typeface="Meiryo UI" panose="020B0604030504040204" pitchFamily="50" charset="-128"/>
                <a:ea typeface="Meiryo UI" panose="020B0604030504040204" pitchFamily="50" charset="-128"/>
              </a:rPr>
              <a:t>利用開始・初期フォロー</a:t>
            </a:r>
            <a:endParaRPr kumimoji="1" lang="en-US" altLang="ja-JP" sz="1100" dirty="0">
              <a:solidFill>
                <a:srgbClr val="FF0000"/>
              </a:solidFill>
              <a:latin typeface="Meiryo UI" panose="020B0604030504040204" pitchFamily="50" charset="-128"/>
              <a:ea typeface="Meiryo UI" panose="020B0604030504040204" pitchFamily="50" charset="-128"/>
            </a:endParaRPr>
          </a:p>
          <a:p>
            <a:pPr algn="ctr"/>
            <a:r>
              <a:rPr kumimoji="1" lang="ja-JP" altLang="en-US" sz="1100" dirty="0">
                <a:solidFill>
                  <a:srgbClr val="FF0000"/>
                </a:solidFill>
                <a:latin typeface="Meiryo UI" panose="020B0604030504040204" pitchFamily="50" charset="-128"/>
                <a:ea typeface="Meiryo UI" panose="020B0604030504040204" pitchFamily="50" charset="-128"/>
              </a:rPr>
              <a:t>（導入後）</a:t>
            </a:r>
          </a:p>
        </p:txBody>
      </p:sp>
      <p:pic>
        <p:nvPicPr>
          <p:cNvPr id="17" name="グラフィックス 16" descr="役員室 単色塗りつぶし">
            <a:extLst>
              <a:ext uri="{FF2B5EF4-FFF2-40B4-BE49-F238E27FC236}">
                <a16:creationId xmlns:a16="http://schemas.microsoft.com/office/drawing/2014/main" id="{5E1C08F5-BB2D-E20C-3259-7B351255C57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876116" y="4429364"/>
            <a:ext cx="810576" cy="810576"/>
          </a:xfrm>
          <a:prstGeom prst="rect">
            <a:avLst/>
          </a:prstGeom>
        </p:spPr>
      </p:pic>
      <p:sp>
        <p:nvSpPr>
          <p:cNvPr id="18" name="テキスト ボックス 17">
            <a:extLst>
              <a:ext uri="{FF2B5EF4-FFF2-40B4-BE49-F238E27FC236}">
                <a16:creationId xmlns:a16="http://schemas.microsoft.com/office/drawing/2014/main" id="{A12530CB-66D0-64CB-E2A2-B5FFFCD21663}"/>
              </a:ext>
            </a:extLst>
          </p:cNvPr>
          <p:cNvSpPr txBox="1"/>
          <p:nvPr/>
        </p:nvSpPr>
        <p:spPr>
          <a:xfrm>
            <a:off x="2171765" y="5239940"/>
            <a:ext cx="2262655" cy="1277273"/>
          </a:xfrm>
          <a:prstGeom prst="rect">
            <a:avLst/>
          </a:prstGeom>
          <a:noFill/>
          <a:ln>
            <a:noFill/>
          </a:ln>
        </p:spPr>
        <p:txBody>
          <a:bodyPr wrap="square" rtlCol="0">
            <a:spAutoFit/>
          </a:bodyPr>
          <a:lstStyle/>
          <a:p>
            <a:pPr marL="228600" indent="-228600">
              <a:buFont typeface="+mj-ea"/>
              <a:buAutoNum type="circleNumDbPlain"/>
            </a:pPr>
            <a:r>
              <a:rPr kumimoji="1" lang="ja-JP" altLang="en-US" sz="1100">
                <a:solidFill>
                  <a:srgbClr val="FF0000"/>
                </a:solidFill>
                <a:latin typeface="Meiryo UI" panose="020B0604030504040204" pitchFamily="50" charset="-128"/>
                <a:ea typeface="Meiryo UI" panose="020B0604030504040204" pitchFamily="50" charset="-128"/>
              </a:rPr>
              <a:t>現地視察を実施後に都政現場との打合せをし、導入場所・利用条件・必要数量を確認</a:t>
            </a:r>
            <a:endParaRPr kumimoji="1" lang="en-US" altLang="ja-JP" sz="1100">
              <a:solidFill>
                <a:srgbClr val="FF0000"/>
              </a:solidFill>
              <a:latin typeface="Meiryo UI" panose="020B0604030504040204" pitchFamily="50" charset="-128"/>
              <a:ea typeface="Meiryo UI" panose="020B0604030504040204" pitchFamily="50" charset="-128"/>
            </a:endParaRPr>
          </a:p>
          <a:p>
            <a:pPr marL="228600" indent="-228600">
              <a:buFont typeface="+mj-ea"/>
              <a:buAutoNum type="circleNumDbPlain"/>
            </a:pPr>
            <a:r>
              <a:rPr kumimoji="1" lang="ja-JP" altLang="en-US" sz="1100">
                <a:solidFill>
                  <a:srgbClr val="FF0000"/>
                </a:solidFill>
                <a:latin typeface="Meiryo UI" panose="020B0604030504040204" pitchFamily="50" charset="-128"/>
                <a:ea typeface="Meiryo UI" panose="020B0604030504040204" pitchFamily="50" charset="-128"/>
              </a:rPr>
              <a:t>現場の制約条件（設置場所、電源、運用ルール等）を整理</a:t>
            </a:r>
            <a:endParaRPr kumimoji="1" lang="en-US" altLang="ja-JP" sz="1100">
              <a:solidFill>
                <a:srgbClr val="FF0000"/>
              </a:solidFill>
              <a:latin typeface="Meiryo UI" panose="020B0604030504040204" pitchFamily="50" charset="-128"/>
              <a:ea typeface="Meiryo UI" panose="020B0604030504040204" pitchFamily="50" charset="-128"/>
            </a:endParaRPr>
          </a:p>
          <a:p>
            <a:pPr marL="228600" indent="-228600">
              <a:buFont typeface="+mj-ea"/>
              <a:buAutoNum type="circleNumDbPlain"/>
            </a:pPr>
            <a:r>
              <a:rPr kumimoji="1" lang="ja-JP" altLang="en-US" sz="1100">
                <a:solidFill>
                  <a:srgbClr val="FF0000"/>
                </a:solidFill>
                <a:latin typeface="Meiryo UI" panose="020B0604030504040204" pitchFamily="50" charset="-128"/>
                <a:ea typeface="Meiryo UI" panose="020B0604030504040204" pitchFamily="50" charset="-128"/>
              </a:rPr>
              <a:t>導入スケジュールを確定</a:t>
            </a:r>
          </a:p>
          <a:p>
            <a:pPr marL="171450" indent="-171450">
              <a:buFont typeface="Arial" panose="020B0604020202020204" pitchFamily="34" charset="0"/>
              <a:buChar char="•"/>
            </a:pPr>
            <a:endParaRPr kumimoji="1" lang="en-US" altLang="ja-JP" sz="1100">
              <a:solidFill>
                <a:srgbClr val="FF0000"/>
              </a:solidFill>
              <a:latin typeface="Meiryo UI" panose="020B0604030504040204" pitchFamily="50" charset="-128"/>
              <a:ea typeface="Meiryo UI" panose="020B0604030504040204" pitchFamily="50" charset="-128"/>
            </a:endParaRPr>
          </a:p>
        </p:txBody>
      </p:sp>
      <p:sp>
        <p:nvSpPr>
          <p:cNvPr id="38" name="テキスト ボックス 37">
            <a:extLst>
              <a:ext uri="{FF2B5EF4-FFF2-40B4-BE49-F238E27FC236}">
                <a16:creationId xmlns:a16="http://schemas.microsoft.com/office/drawing/2014/main" id="{F3CFF924-7E2C-1113-6516-C6A3D52CCB6E}"/>
              </a:ext>
            </a:extLst>
          </p:cNvPr>
          <p:cNvSpPr txBox="1"/>
          <p:nvPr/>
        </p:nvSpPr>
        <p:spPr>
          <a:xfrm>
            <a:off x="4598137" y="5245667"/>
            <a:ext cx="2262655" cy="938719"/>
          </a:xfrm>
          <a:prstGeom prst="rect">
            <a:avLst/>
          </a:prstGeom>
          <a:noFill/>
          <a:ln>
            <a:noFill/>
          </a:ln>
        </p:spPr>
        <p:txBody>
          <a:bodyPr wrap="square" rtlCol="0">
            <a:spAutoFit/>
          </a:bodyPr>
          <a:lstStyle/>
          <a:p>
            <a:pPr marL="228600" indent="-228600">
              <a:buFont typeface="+mj-ea"/>
              <a:buAutoNum type="circleNumDbPlain"/>
            </a:pPr>
            <a:r>
              <a:rPr kumimoji="1" lang="ja-JP" altLang="en-US" sz="1100">
                <a:solidFill>
                  <a:srgbClr val="FF0000"/>
                </a:solidFill>
                <a:latin typeface="Meiryo UI" panose="020B0604030504040204" pitchFamily="50" charset="-128"/>
                <a:ea typeface="Meiryo UI" panose="020B0604030504040204" pitchFamily="50" charset="-128"/>
              </a:rPr>
              <a:t>製品の搬入・設置を実施</a:t>
            </a:r>
          </a:p>
          <a:p>
            <a:pPr marL="228600" indent="-228600">
              <a:buFont typeface="+mj-ea"/>
              <a:buAutoNum type="circleNumDbPlain"/>
            </a:pPr>
            <a:r>
              <a:rPr kumimoji="1" lang="ja-JP" altLang="en-US" sz="1100">
                <a:solidFill>
                  <a:srgbClr val="FF0000"/>
                </a:solidFill>
                <a:latin typeface="Meiryo UI" panose="020B0604030504040204" pitchFamily="50" charset="-128"/>
                <a:ea typeface="Meiryo UI" panose="020B0604030504040204" pitchFamily="50" charset="-128"/>
              </a:rPr>
              <a:t>初期設定・動作確認を実施</a:t>
            </a:r>
            <a:endParaRPr kumimoji="1" lang="en-US" altLang="ja-JP" sz="1100">
              <a:solidFill>
                <a:srgbClr val="FF0000"/>
              </a:solidFill>
              <a:latin typeface="Meiryo UI" panose="020B0604030504040204" pitchFamily="50" charset="-128"/>
              <a:ea typeface="Meiryo UI" panose="020B0604030504040204" pitchFamily="50" charset="-128"/>
            </a:endParaRPr>
          </a:p>
          <a:p>
            <a:pPr marL="228600" indent="-228600">
              <a:buFont typeface="+mj-ea"/>
              <a:buAutoNum type="circleNumDbPlain"/>
            </a:pPr>
            <a:r>
              <a:rPr kumimoji="1" lang="ja-JP" altLang="en-US" sz="1100">
                <a:solidFill>
                  <a:srgbClr val="FF0000"/>
                </a:solidFill>
                <a:latin typeface="Meiryo UI" panose="020B0604030504040204" pitchFamily="50" charset="-128"/>
                <a:ea typeface="Meiryo UI" panose="020B0604030504040204" pitchFamily="50" charset="-128"/>
              </a:rPr>
              <a:t>必要に応じて現地説明・利用レクチャーを実施</a:t>
            </a:r>
          </a:p>
          <a:p>
            <a:pPr marL="228600" indent="-228600">
              <a:buFont typeface="+mj-ea"/>
              <a:buAutoNum type="circleNumDbPlain"/>
            </a:pPr>
            <a:endParaRPr kumimoji="1" lang="en-US" altLang="ja-JP" sz="1100">
              <a:solidFill>
                <a:srgbClr val="FF0000"/>
              </a:solidFill>
              <a:latin typeface="Meiryo UI" panose="020B0604030504040204" pitchFamily="50" charset="-128"/>
              <a:ea typeface="Meiryo UI" panose="020B0604030504040204" pitchFamily="50" charset="-128"/>
            </a:endParaRPr>
          </a:p>
        </p:txBody>
      </p:sp>
      <p:sp>
        <p:nvSpPr>
          <p:cNvPr id="56" name="テキスト ボックス 55">
            <a:extLst>
              <a:ext uri="{FF2B5EF4-FFF2-40B4-BE49-F238E27FC236}">
                <a16:creationId xmlns:a16="http://schemas.microsoft.com/office/drawing/2014/main" id="{69A4FC48-5642-18A7-6937-7235D3693D70}"/>
              </a:ext>
            </a:extLst>
          </p:cNvPr>
          <p:cNvSpPr txBox="1"/>
          <p:nvPr/>
        </p:nvSpPr>
        <p:spPr>
          <a:xfrm>
            <a:off x="7033405" y="5204747"/>
            <a:ext cx="2262655" cy="1277273"/>
          </a:xfrm>
          <a:prstGeom prst="rect">
            <a:avLst/>
          </a:prstGeom>
          <a:noFill/>
          <a:ln>
            <a:noFill/>
          </a:ln>
        </p:spPr>
        <p:txBody>
          <a:bodyPr wrap="square" rtlCol="0">
            <a:spAutoFit/>
          </a:bodyPr>
          <a:lstStyle/>
          <a:p>
            <a:pPr marL="228600" indent="-228600">
              <a:buFont typeface="+mj-ea"/>
              <a:buAutoNum type="circleNumDbPlain"/>
            </a:pPr>
            <a:r>
              <a:rPr kumimoji="1" lang="ja-JP" altLang="en-US" sz="1100">
                <a:solidFill>
                  <a:srgbClr val="FF0000"/>
                </a:solidFill>
                <a:latin typeface="Meiryo UI" panose="020B0604030504040204" pitchFamily="50" charset="-128"/>
                <a:ea typeface="Meiryo UI" panose="020B0604030504040204" pitchFamily="50" charset="-128"/>
              </a:rPr>
              <a:t>利用開始後、初期稼働状況を確認</a:t>
            </a:r>
            <a:endParaRPr kumimoji="1" lang="en-US" altLang="ja-JP" sz="1100">
              <a:solidFill>
                <a:srgbClr val="FF0000"/>
              </a:solidFill>
              <a:latin typeface="Meiryo UI" panose="020B0604030504040204" pitchFamily="50" charset="-128"/>
              <a:ea typeface="Meiryo UI" panose="020B0604030504040204" pitchFamily="50" charset="-128"/>
            </a:endParaRPr>
          </a:p>
          <a:p>
            <a:pPr marL="228600" indent="-228600">
              <a:buFont typeface="+mj-ea"/>
              <a:buAutoNum type="circleNumDbPlain"/>
            </a:pPr>
            <a:r>
              <a:rPr kumimoji="1" lang="ja-JP" altLang="en-US" sz="1100">
                <a:solidFill>
                  <a:srgbClr val="FF0000"/>
                </a:solidFill>
                <a:latin typeface="Meiryo UI" panose="020B0604030504040204" pitchFamily="50" charset="-128"/>
                <a:ea typeface="Meiryo UI" panose="020B0604030504040204" pitchFamily="50" charset="-128"/>
              </a:rPr>
              <a:t>問い合わせ対応・軽微調整を実施</a:t>
            </a:r>
            <a:endParaRPr kumimoji="1" lang="en-US" altLang="ja-JP" sz="1100">
              <a:solidFill>
                <a:srgbClr val="FF0000"/>
              </a:solidFill>
              <a:latin typeface="Meiryo UI" panose="020B0604030504040204" pitchFamily="50" charset="-128"/>
              <a:ea typeface="Meiryo UI" panose="020B0604030504040204" pitchFamily="50" charset="-128"/>
            </a:endParaRPr>
          </a:p>
          <a:p>
            <a:pPr marL="228600" indent="-228600">
              <a:buFont typeface="+mj-ea"/>
              <a:buAutoNum type="circleNumDbPlain"/>
            </a:pPr>
            <a:r>
              <a:rPr kumimoji="1" lang="ja-JP" altLang="en-US" sz="1100">
                <a:solidFill>
                  <a:srgbClr val="FF0000"/>
                </a:solidFill>
                <a:latin typeface="Meiryo UI" panose="020B0604030504040204" pitchFamily="50" charset="-128"/>
                <a:ea typeface="Meiryo UI" panose="020B0604030504040204" pitchFamily="50" charset="-128"/>
              </a:rPr>
              <a:t>利用上の課題を整理し、安定運用を支援</a:t>
            </a:r>
          </a:p>
          <a:p>
            <a:pPr marL="171450" indent="-171450">
              <a:buFont typeface="Arial" panose="020B0604020202020204" pitchFamily="34" charset="0"/>
              <a:buChar char="•"/>
            </a:pPr>
            <a:endParaRPr kumimoji="1" lang="en-US" altLang="ja-JP" sz="1100">
              <a:solidFill>
                <a:srgbClr val="FF0000"/>
              </a:solidFill>
              <a:latin typeface="Meiryo UI" panose="020B0604030504040204" pitchFamily="50" charset="-128"/>
              <a:ea typeface="Meiryo UI" panose="020B0604030504040204" pitchFamily="50" charset="-128"/>
            </a:endParaRPr>
          </a:p>
        </p:txBody>
      </p:sp>
      <p:pic>
        <p:nvPicPr>
          <p:cNvPr id="19" name="グラフィックス 18" descr="建設作業員男性 単色塗りつぶし">
            <a:extLst>
              <a:ext uri="{FF2B5EF4-FFF2-40B4-BE49-F238E27FC236}">
                <a16:creationId xmlns:a16="http://schemas.microsoft.com/office/drawing/2014/main" id="{0E4AC286-6FE9-5752-FB63-0CD8027406B3}"/>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770792" y="4512875"/>
            <a:ext cx="581731" cy="581731"/>
          </a:xfrm>
          <a:prstGeom prst="rect">
            <a:avLst/>
          </a:prstGeom>
        </p:spPr>
      </p:pic>
      <p:pic>
        <p:nvPicPr>
          <p:cNvPr id="23" name="グラフィックス 22" descr="男性の集団 単色塗りつぶし">
            <a:extLst>
              <a:ext uri="{FF2B5EF4-FFF2-40B4-BE49-F238E27FC236}">
                <a16:creationId xmlns:a16="http://schemas.microsoft.com/office/drawing/2014/main" id="{A1DCCEFB-96BF-0ECD-DB77-501FEB8CB756}"/>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8164732" y="4564007"/>
            <a:ext cx="632924" cy="632924"/>
          </a:xfrm>
          <a:prstGeom prst="rect">
            <a:avLst/>
          </a:prstGeom>
        </p:spPr>
      </p:pic>
      <p:pic>
        <p:nvPicPr>
          <p:cNvPr id="33" name="グラフィックス 32" descr="クワッドコプター 単色塗りつぶし">
            <a:extLst>
              <a:ext uri="{FF2B5EF4-FFF2-40B4-BE49-F238E27FC236}">
                <a16:creationId xmlns:a16="http://schemas.microsoft.com/office/drawing/2014/main" id="{6C12E9C8-8069-D420-C669-FF1DE1A0457B}"/>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7593683" y="4364925"/>
            <a:ext cx="581731" cy="581731"/>
          </a:xfrm>
          <a:prstGeom prst="rect">
            <a:avLst/>
          </a:prstGeom>
        </p:spPr>
      </p:pic>
      <p:pic>
        <p:nvPicPr>
          <p:cNvPr id="41" name="グラフィックス 40" descr="トラック 単色塗りつぶし">
            <a:extLst>
              <a:ext uri="{FF2B5EF4-FFF2-40B4-BE49-F238E27FC236}">
                <a16:creationId xmlns:a16="http://schemas.microsoft.com/office/drawing/2014/main" id="{165C94FB-94DF-8713-09D6-71A1B7E56DC3}"/>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5083789" y="4512875"/>
            <a:ext cx="687003" cy="687003"/>
          </a:xfrm>
          <a:prstGeom prst="rect">
            <a:avLst/>
          </a:prstGeom>
        </p:spPr>
      </p:pic>
      <p:sp>
        <p:nvSpPr>
          <p:cNvPr id="43" name="スライド番号プレースホルダー 42">
            <a:extLst>
              <a:ext uri="{FF2B5EF4-FFF2-40B4-BE49-F238E27FC236}">
                <a16:creationId xmlns:a16="http://schemas.microsoft.com/office/drawing/2014/main" id="{74941249-CB06-2684-C0AD-5C317D20904B}"/>
              </a:ext>
            </a:extLst>
          </p:cNvPr>
          <p:cNvSpPr>
            <a:spLocks noGrp="1"/>
          </p:cNvSpPr>
          <p:nvPr>
            <p:ph type="sldNum" sz="quarter" idx="12"/>
          </p:nvPr>
        </p:nvSpPr>
        <p:spPr/>
        <p:txBody>
          <a:bodyPr/>
          <a:lstStyle/>
          <a:p>
            <a:pPr>
              <a:defRPr/>
            </a:pPr>
            <a:fld id="{96BA3565-E867-44AF-9D39-29D41BFB608A}" type="slidenum">
              <a:rPr lang="ja-JP" altLang="en-US" smtClean="0"/>
              <a:pPr>
                <a:defRPr/>
              </a:pPr>
              <a:t>9</a:t>
            </a:fld>
            <a:endParaRPr lang="ja-JP" altLang="en-US"/>
          </a:p>
        </p:txBody>
      </p:sp>
    </p:spTree>
    <p:extLst>
      <p:ext uri="{BB962C8B-B14F-4D97-AF65-F5344CB8AC3E}">
        <p14:creationId xmlns:p14="http://schemas.microsoft.com/office/powerpoint/2010/main" val="124178557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PRESENTATIONDONOTDELETE" val="&lt;?xml version=&quot;1.0&quot; encoding=&quot;UTF-16&quot; standalone=&quot;yes&quot;?&gt;&lt;root reqver=&quot;27037&quot;&gt;&lt;version val=&quot;32700&quot;/&gt;&lt;CPresentation id=&quot;1&quot;&gt;&lt;m_precDefaultNumber&gt;&lt;m_yearfmt&gt;&lt;begin val=&quot;0&quot;/&gt;&lt;end val=&quot;4&quot;/&gt;&lt;/m_yearfmt&gt;&lt;/m_precDefaultNumber&gt;&lt;m_precDefaultPercent&gt;&lt;m_yearfmt&gt;&lt;begin val=&quot;0&quot;/&gt;&lt;end val=&quot;4&quot;/&gt;&lt;/m_yearfmt&gt;&lt;/m_precDefaultPercent&gt;&lt;m_precDefaultDate&gt;&lt;m_bNumberIsYear val=&quot;0&quot;/&gt;&lt;m_strFormatTime&gt;%Y/%m/%d&lt;/m_strFormatTime&gt;&lt;m_yearfmt&gt;&lt;begin val=&quot;0&quot;/&gt;&lt;end val=&quot;0&quot;/&gt;&lt;/m_yearfmt&gt;&lt;/m_precDefaultDate&gt;&lt;m_precDefaultDay&gt;&lt;m_bNumberIsYear val=&quot;0&quot;/&gt;&lt;m_strFormatTime&gt;%#d&lt;/m_strFormatTime&gt;&lt;m_yearfmt&gt;&lt;begin val=&quot;0&quot;/&gt;&lt;end val=&quot;4&quot;/&gt;&lt;/m_yearfmt&gt;&lt;/m_precDefaultDay&gt;&lt;m_precDefaultWeek&gt;&lt;m_bNumberIsYear val=&quot;0&quot;/&gt;&lt;m_strFormatTime&gt;%d.&lt;/m_strFormatTime&gt;&lt;m_yearfmt&gt;&lt;begin val=&quot;0&quot;/&gt;&lt;end val=&quot;4&quot;/&gt;&lt;/m_yearfmt&gt;&lt;/m_precDefaultWeek&gt;&lt;m_precDefaultMonth&gt;&lt;m_bNumberIsYear val=&quot;0&quot;/&gt;&lt;m_strFormatTime&gt;%1&lt;/m_strFormatTime&gt;&lt;m_yearfmt&gt;&lt;begin val=&quot;0&quot;/&gt;&lt;end val=&quot;4&quot;/&gt;&lt;/m_yearfmt&gt;&lt;/m_precDefaultMonth&gt;&lt;m_precDefaultQuarter&gt;&lt;m_bNumberIsYear val=&quot;0&quot;/&gt;&lt;m_strFormatTime&gt;Q%5&lt;/m_strFormatTime&gt;&lt;m_yearfmt&gt;&lt;begin val=&quot;0&quot;/&gt;&lt;end val=&quot;4&quot;/&gt;&lt;/m_yearfmt&gt;&lt;/m_precDefaultQuarter&gt;&lt;m_precDefaultYear&gt;&lt;m_bNumberIsYear val=&quot;0&quot;/&gt;&lt;m_strFormatTime&gt;%Y&lt;/m_strFormatTime&gt;&lt;m_yearfmt&gt;&lt;begin val=&quot;0&quot;/&gt;&lt;end val=&quot;0&quot;/&gt;&lt;/m_yearfmt&gt;&lt;/m_precDefaultYear&gt;&lt;m_precDefaultFYDay&gt;&lt;m_yearfmt&gt;&lt;begin val=&quot;0&quot;/&gt;&lt;end val=&quot;4&quot;/&gt;&lt;/m_yearfmt&gt;&lt;/m_precDefaultFYDay&gt;&lt;m_precDefaultFYWeek&gt;&lt;m_yearfmt&gt;&lt;begin val=&quot;0&quot;/&gt;&lt;end val=&quot;4&quot;/&gt;&lt;/m_yearfmt&gt;&lt;/m_precDefaultFYWeek&gt;&lt;m_precDefaultFYMonth&gt;&lt;m_yearfmt&gt;&lt;begin val=&quot;0&quot;/&gt;&lt;end val=&quot;4&quot;/&gt;&lt;/m_yearfmt&gt;&lt;/m_precDefaultFYMonth&gt;&lt;m_precDefaultFYQuarter&gt;&lt;m_yearfmt&gt;&lt;begin val=&quot;0&quot;/&gt;&lt;end val=&quot;4&quot;/&gt;&lt;/m_yearfmt&gt;&lt;/m_precDefaultFYQuarter&gt;&lt;m_precDefaultFYYear&gt;&lt;m_yearfmt&gt;&lt;begin val=&quot;0&quot;/&gt;&lt;end val=&quot;4&quot;/&gt;&lt;/m_yearfmt&gt;&lt;/m_precDefaultFYYear&gt;&lt;m_mruColor&gt;&lt;m_vecMRU length=&quot;0&quot;/&gt;&lt;/m_mruColor&gt;&lt;m_eweekdayFirstOfWeek val=&quot;1&quot;/&gt;&lt;m_eweekdayFirstOfWorkweek val=&quot;2&quot;/&gt;&lt;m_eweekdayFirstOfWeekend val=&quot;7&quot;/&gt;&lt;/CPresentation&gt;&lt;/root&gt;"/>
  <p:tag name="EE4P_STYLE_ID" val="35e8e40f-b990-41de-a0fc-543397efce71"/>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DT Template_A4_J_202101">
  <a:themeElements>
    <a:clrScheme name="DT">
      <a:dk1>
        <a:sysClr val="windowText" lastClr="000000"/>
      </a:dk1>
      <a:lt1>
        <a:sysClr val="window" lastClr="FFFFFF"/>
      </a:lt1>
      <a:dk2>
        <a:srgbClr val="53565A"/>
      </a:dk2>
      <a:lt2>
        <a:srgbClr val="D0D0CE"/>
      </a:lt2>
      <a:accent1>
        <a:srgbClr val="86BC25"/>
      </a:accent1>
      <a:accent2>
        <a:srgbClr val="43B02A"/>
      </a:accent2>
      <a:accent3>
        <a:srgbClr val="26890D"/>
      </a:accent3>
      <a:accent4>
        <a:srgbClr val="046A38"/>
      </a:accent4>
      <a:accent5>
        <a:srgbClr val="0D8390"/>
      </a:accent5>
      <a:accent6>
        <a:srgbClr val="007CB0"/>
      </a:accent6>
      <a:hlink>
        <a:srgbClr val="00A3E0"/>
      </a:hlink>
      <a:folHlink>
        <a:srgbClr val="7F7F7F"/>
      </a:folHlink>
    </a:clrScheme>
    <a:fontScheme name="ユーザー定義 1">
      <a:majorFont>
        <a:latin typeface="Yu Gothic UI"/>
        <a:ea typeface="Yu Gothic UI"/>
        <a:cs typeface=""/>
      </a:majorFont>
      <a:minorFont>
        <a:latin typeface="Yu Gothic UI"/>
        <a:ea typeface="Yu Gothic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rgbClr val="D0D0CE"/>
        </a:solidFill>
        <a:ln w="12700" algn="ctr">
          <a:solidFill>
            <a:srgbClr val="D0D0CE"/>
          </a:solidFill>
          <a:miter lim="800000"/>
          <a:headEnd/>
          <a:tailEnd/>
        </a:ln>
      </a:spPr>
      <a:bodyPr rot="0" spcFirstLastPara="0" vertOverflow="overflow" horzOverflow="overflow" vert="horz" wrap="square" lIns="0" tIns="0" rIns="0" bIns="0" numCol="1" spcCol="0" rtlCol="0" fromWordArt="0" anchor="ctr" anchorCtr="0" forceAA="0" compatLnSpc="1">
        <a:prstTxWarp prst="textNoShape">
          <a:avLst/>
        </a:prstTxWarp>
        <a:noAutofit/>
      </a:bodyPr>
      <a:lstStyle>
        <a:defPPr algn="ctr" defTabSz="990564" fontAlgn="auto">
          <a:spcBef>
            <a:spcPts val="0"/>
          </a:spcBef>
          <a:spcAft>
            <a:spcPts val="0"/>
          </a:spcAft>
          <a:buSzPct val="100000"/>
          <a:defRPr kumimoji="1" sz="1200" dirty="0">
            <a:solidFill>
              <a:prstClr val="black"/>
            </a:solidFill>
            <a:latin typeface="+mn-lt"/>
            <a:cs typeface="+mn-cs"/>
          </a:defRPr>
        </a:defPPr>
      </a:lstStyle>
    </a:spDef>
    <a:lnDef>
      <a:spPr bwMode="gray">
        <a:ln w="12700">
          <a:solidFill>
            <a:srgbClr val="75787B"/>
          </a:solidFill>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none" lIns="0" tIns="0" rIns="0" bIns="0" rtlCol="0" anchor="ctr">
        <a:spAutoFit/>
      </a:bodyPr>
      <a:lstStyle>
        <a:def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defRPr kumimoji="1" sz="1400" b="0" i="0" u="none" strike="noStrike" kern="1200" cap="none" spc="0" normalizeH="0" baseline="0" noProof="0" dirty="0" smtClean="0">
            <a:ln>
              <a:noFill/>
            </a:ln>
            <a:solidFill>
              <a:prstClr val="black"/>
            </a:solidFill>
            <a:effectLst/>
            <a:uLnTx/>
            <a:uFillTx/>
            <a:latin typeface="+mn-lt"/>
            <a:ea typeface="+mn-ea"/>
            <a:cs typeface="+mn-cs"/>
          </a:defRPr>
        </a:defPPr>
      </a:lstStyle>
    </a:txDef>
  </a:objectDefaults>
  <a:extraClrSchemeLst/>
  <a:custClrLst>
    <a:custClr name="Green 7">
      <a:srgbClr val="2C5234"/>
    </a:custClr>
    <a:custClr name="Green 6">
      <a:srgbClr val="046A38"/>
    </a:custClr>
    <a:custClr name="Green 5">
      <a:srgbClr val="009A44"/>
    </a:custClr>
    <a:custClr name="Green 4">
      <a:srgbClr val="43B02A"/>
    </a:custClr>
    <a:custClr name="Deloitte Green">
      <a:srgbClr val="86BC25"/>
    </a:custClr>
    <a:custClr name="Green 2">
      <a:srgbClr val="C4D600"/>
    </a:custClr>
    <a:custClr name="Green 1">
      <a:srgbClr val="E3E48D"/>
    </a:custClr>
    <a:custClr name="Teal 7">
      <a:srgbClr val="004F59"/>
    </a:custClr>
    <a:custClr name="Teal 6">
      <a:srgbClr val="007680"/>
    </a:custClr>
    <a:custClr name="Teal 5">
      <a:srgbClr val="0097A9"/>
    </a:custClr>
    <a:custClr name="Teal 4">
      <a:srgbClr val="00ABAB"/>
    </a:custClr>
    <a:custClr name="Teal 3">
      <a:srgbClr val="6FC2B4"/>
    </a:custClr>
    <a:custClr name="Teal 2">
      <a:srgbClr val="9DD4CF"/>
    </a:custClr>
    <a:custClr name="Teal 1">
      <a:srgbClr val="DDEFE8"/>
    </a:custClr>
    <a:custClr name="Blue 7">
      <a:srgbClr val="041E42"/>
    </a:custClr>
    <a:custClr name="Blue 6">
      <a:srgbClr val="012169"/>
    </a:custClr>
    <a:custClr name="Blue 5">
      <a:srgbClr val="005587"/>
    </a:custClr>
    <a:custClr name="Blue 4">
      <a:srgbClr val="0076A8"/>
    </a:custClr>
    <a:custClr name="Blue 3">
      <a:srgbClr val="00A3E0"/>
    </a:custClr>
    <a:custClr name="Blue 2">
      <a:srgbClr val="62B5E5"/>
    </a:custClr>
    <a:custClr name="Blue 1">
      <a:srgbClr val="A0DCFF"/>
    </a:custClr>
    <a:custClr name="Cool Gray 11">
      <a:srgbClr val="53565A"/>
    </a:custClr>
    <a:custClr name="Cool Gray 10">
      <a:srgbClr val="63666A"/>
    </a:custClr>
    <a:custClr name="Cool Gray 9">
      <a:srgbClr val="75787B"/>
    </a:custClr>
    <a:custClr name="Cool Gray 7">
      <a:srgbClr val="97999B"/>
    </a:custClr>
    <a:custClr name="Cool Gray 6">
      <a:srgbClr val="A7A8AA"/>
    </a:custClr>
    <a:custClr name="Cool Gray 4">
      <a:srgbClr val="BBBCBC"/>
    </a:custClr>
    <a:custClr name="Cool Gray 2">
      <a:srgbClr val="D0D0CE"/>
    </a:custClr>
    <a:custClr name="White">
      <a:srgbClr val="FFFFFF"/>
    </a:custClr>
    <a:custClr name="Black">
      <a:srgbClr val="000000"/>
    </a:custClr>
    <a:custClr name="Red">
      <a:srgbClr val="DA291C"/>
    </a:custClr>
    <a:custClr name="Orange">
      <a:srgbClr val="ED8B00"/>
    </a:custClr>
    <a:custClr name="Yellow">
      <a:srgbClr val="FFCD00"/>
    </a:custClr>
  </a:custClrLst>
  <a:extLst>
    <a:ext uri="{05A4C25C-085E-4340-85A3-A5531E510DB2}">
      <thm15:themeFamily xmlns:thm15="http://schemas.microsoft.com/office/thememl/2012/main" name="プレゼンテーション4" id="{C338E868-EAA1-42D8-AC61-ABD92B8EBC2D}" vid="{8E719A26-2561-44C1-869D-FAA8972A9C22}"/>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ea60d57e-af5b-4752-ac57-3e4f28ca11dc}" enabled="1" method="Privileged" siteId="{36da45f1-dd2c-4d1f-af13-5abe46b99921}" removed="0"/>
</clbl:labelList>
</file>

<file path=docProps/app.xml><?xml version="1.0" encoding="utf-8"?>
<Properties xmlns="http://schemas.openxmlformats.org/officeDocument/2006/extended-properties" xmlns:vt="http://schemas.openxmlformats.org/officeDocument/2006/docPropsVTypes">
  <Template/>
  <TotalTime>0</TotalTime>
  <Words>3859</Words>
  <Application>Microsoft Office PowerPoint</Application>
  <PresentationFormat>A4 210 x 297 mm</PresentationFormat>
  <Paragraphs>537</Paragraphs>
  <Slides>16</Slides>
  <Notes>15</Notes>
  <HiddenSlides>0</HiddenSlides>
  <MMClips>0</MMClips>
  <ScaleCrop>false</ScaleCrop>
  <HeadingPairs>
    <vt:vector size="8" baseType="variant">
      <vt:variant>
        <vt:lpstr>使用されているフォント</vt:lpstr>
      </vt:variant>
      <vt:variant>
        <vt:i4>8</vt:i4>
      </vt:variant>
      <vt:variant>
        <vt:lpstr>テーマ</vt:lpstr>
      </vt:variant>
      <vt:variant>
        <vt:i4>1</vt:i4>
      </vt:variant>
      <vt:variant>
        <vt:lpstr>埋め込まれた OLE サーバー</vt:lpstr>
      </vt:variant>
      <vt:variant>
        <vt:i4>1</vt:i4>
      </vt:variant>
      <vt:variant>
        <vt:lpstr>スライド タイトル</vt:lpstr>
      </vt:variant>
      <vt:variant>
        <vt:i4>16</vt:i4>
      </vt:variant>
    </vt:vector>
  </HeadingPairs>
  <TitlesOfParts>
    <vt:vector size="26" baseType="lpstr">
      <vt:lpstr>HGP創英角ｺﾞｼｯｸUB</vt:lpstr>
      <vt:lpstr>Meiryo UI</vt:lpstr>
      <vt:lpstr>Yu Gothic UI</vt:lpstr>
      <vt:lpstr>Arial</vt:lpstr>
      <vt:lpstr>Calibri</vt:lpstr>
      <vt:lpstr>Verdana</vt:lpstr>
      <vt:lpstr>Wingdings</vt:lpstr>
      <vt:lpstr>Wingdings 2</vt:lpstr>
      <vt:lpstr>DT Template_A4_J_202101</vt:lpstr>
      <vt:lpstr>think-cellスライド</vt:lpstr>
      <vt:lpstr>PowerPoint プレゼンテーション</vt:lpstr>
      <vt:lpstr>企業概要</vt:lpstr>
      <vt:lpstr>企業のMVV</vt:lpstr>
      <vt:lpstr>自社の事業戦略</vt:lpstr>
      <vt:lpstr>自社の成長戦略（ロードマップ）</vt:lpstr>
      <vt:lpstr>プロダクト・サービスの内容（1/2）</vt:lpstr>
      <vt:lpstr>プロダクト・サービスの内容（2/2）</vt:lpstr>
      <vt:lpstr>プロダクト・サービスの新規性・独自性／有用性・市場性</vt:lpstr>
      <vt:lpstr>都政現場の課題解決へのアプローチ</vt:lpstr>
      <vt:lpstr>導入によって期待される成果・効果とその検証方法</vt:lpstr>
      <vt:lpstr>スケジュール</vt:lpstr>
      <vt:lpstr>実施体制</vt:lpstr>
      <vt:lpstr>サービス・プロダクトの導入費用</vt:lpstr>
      <vt:lpstr>事業実績・収支計画</vt:lpstr>
      <vt:lpstr>資金計画・資金繰り状況（1/2）</vt:lpstr>
      <vt:lpstr>資金計画・資金繰り状況（2/2）</vt:lpstr>
    </vt:vector>
  </TitlesOfParts>
  <Manager/>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2026-05-12T03:18:44Z</dcterms:created>
  <dcterms:modified xsi:type="dcterms:W3CDTF">2026-05-12T03:19:41Z</dcterms:modified>
</cp:coreProperties>
</file>